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2.xml" ContentType="application/vnd.openxmlformats-officedocument.them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1"/>
  </p:notesMasterIdLst>
  <p:sldIdLst>
    <p:sldId id="2598" r:id="rId2"/>
    <p:sldId id="2638" r:id="rId3"/>
    <p:sldId id="2607" r:id="rId4"/>
    <p:sldId id="2625" r:id="rId5"/>
    <p:sldId id="2636" r:id="rId6"/>
    <p:sldId id="2635" r:id="rId7"/>
    <p:sldId id="2637" r:id="rId8"/>
    <p:sldId id="2639" r:id="rId9"/>
    <p:sldId id="456" r:id="rId10"/>
  </p:sldIdLst>
  <p:sldSz cx="12192000" cy="6858000"/>
  <p:notesSz cx="6858000" cy="9144000"/>
  <p:custDataLst>
    <p:tags r:id="rId12"/>
  </p:custData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8E6C65A8-9C79-AE47-8264-A643039CF786}">
          <p14:sldIdLst>
            <p14:sldId id="2598"/>
            <p14:sldId id="2638"/>
            <p14:sldId id="2607"/>
            <p14:sldId id="2625"/>
            <p14:sldId id="2636"/>
            <p14:sldId id="2635"/>
            <p14:sldId id="2637"/>
            <p14:sldId id="2639"/>
            <p14:sldId id="45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0C535"/>
    <a:srgbClr val="AD007C"/>
    <a:srgbClr val="E7B457"/>
    <a:srgbClr val="47DAF7"/>
    <a:srgbClr val="B1B50B"/>
    <a:srgbClr val="9A9A16"/>
    <a:srgbClr val="59A798"/>
    <a:srgbClr val="969696"/>
    <a:srgbClr val="C8C8C8"/>
    <a:srgbClr val="50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90B7C33E-B3DF-4F67-93CD-F8DFB2F92803}">
  <a:tblStyle styleId="{90B7C33E-B3DF-4F67-93CD-F8DFB2F92803}" styleName="Uni Augsburg TableStyle">
    <a:wholeTbl>
      <a:tcTxStyle>
        <a:fontRef idx="minor">
          <a:prstClr val="black"/>
        </a:fontRef>
        <a:schemeClr val="dk1"/>
      </a:tcTxStyle>
      <a:tcStyle>
        <a:tcBdr>
          <a:left>
            <a:ln w="0" cmpd="sng">
              <a:solidFill>
                <a:schemeClr val="accent1"/>
              </a:solidFill>
            </a:ln>
          </a:left>
          <a:right>
            <a:ln w="0" cmpd="sng">
              <a:solidFill>
                <a:schemeClr val="accent1"/>
              </a:solidFill>
            </a:ln>
          </a:right>
          <a:top>
            <a:ln w="0" cmpd="sng">
              <a:solidFill>
                <a:schemeClr val="accent1"/>
              </a:solidFill>
            </a:ln>
          </a:top>
          <a:bottom>
            <a:ln w="0" cmpd="sng">
              <a:solidFill>
                <a:schemeClr val="accent1"/>
              </a:solidFill>
            </a:ln>
          </a:bottom>
          <a:insideH>
            <a:ln w="6350" cmpd="sng">
              <a:solidFill>
                <a:schemeClr val="accent1"/>
              </a:solidFill>
            </a:ln>
          </a:insideH>
          <a:insideV>
            <a:ln w="6350" cmpd="sng">
              <a:solidFill>
                <a:schemeClr val="accent1"/>
              </a:solidFill>
            </a:ln>
          </a:insideV>
        </a:tcBdr>
        <a:fill>
          <a:solidFill>
            <a:schemeClr val="lt1"/>
          </a:solidFill>
        </a:fill>
      </a:tcStyle>
    </a:wholeTbl>
    <a:band1H>
      <a:tcStyle>
        <a:tcBdr>
          <a:top>
            <a:ln w="0" cmpd="sng">
              <a:solidFill>
                <a:schemeClr val="accent1"/>
              </a:solidFill>
            </a:ln>
          </a:top>
          <a:bottom>
            <a:ln w="0" cmpd="sng">
              <a:solidFill>
                <a:schemeClr val="accent1"/>
              </a:solidFill>
            </a:ln>
          </a:bottom>
        </a:tcBdr>
        <a:fill>
          <a:solidFill>
            <a:schemeClr val="lt1"/>
          </a:solidFill>
        </a:fill>
      </a:tcStyle>
    </a:band1H>
    <a:band2H>
      <a:tcStyle>
        <a:tcBdr>
          <a:top>
            <a:ln w="0" cmpd="sng">
              <a:solidFill>
                <a:schemeClr val="accent1"/>
              </a:solidFill>
            </a:ln>
          </a:top>
          <a:bottom>
            <a:ln w="0" cmpd="sng">
              <a:solidFill>
                <a:schemeClr val="accent1"/>
              </a:solidFill>
            </a:ln>
          </a:bottom>
        </a:tcBdr>
        <a:fill>
          <a:solidFill>
            <a:schemeClr val="accent1">
              <a:tint val="30000"/>
            </a:schemeClr>
          </a:solidFill>
        </a:fill>
      </a:tcStyle>
    </a:band2H>
    <a:band1V>
      <a:tcStyle>
        <a:tcBdr>
          <a:left>
            <a:ln w="0" cmpd="sng">
              <a:solidFill>
                <a:schemeClr val="accent1"/>
              </a:solidFill>
            </a:ln>
          </a:left>
          <a:right>
            <a:ln w="0" cmpd="sng">
              <a:solidFill>
                <a:schemeClr val="accent1"/>
              </a:solidFill>
            </a:ln>
          </a:right>
        </a:tcBdr>
        <a:fill>
          <a:solidFill>
            <a:schemeClr val="lt1"/>
          </a:solidFill>
        </a:fill>
      </a:tcStyle>
    </a:band1V>
    <a:band2V>
      <a:tcStyle>
        <a:tcBdr>
          <a:left>
            <a:ln w="0" cmpd="sng">
              <a:solidFill>
                <a:schemeClr val="accent1"/>
              </a:solidFill>
            </a:ln>
          </a:left>
          <a:right>
            <a:ln w="0" cmpd="sng">
              <a:solidFill>
                <a:schemeClr val="accent1"/>
              </a:solidFill>
            </a:ln>
          </a:right>
        </a:tcBdr>
        <a:fill>
          <a:solidFill>
            <a:schemeClr val="accent1">
              <a:tint val="30000"/>
            </a:schemeClr>
          </a:solidFill>
        </a:fill>
      </a:tcStyle>
    </a:band2V>
    <a:lastCol>
      <a:tcTxStyle b="off">
        <a:fontRef idx="minor">
          <a:prstClr val="black"/>
        </a:fontRef>
        <a:schemeClr val="lt1"/>
      </a:tcTxStyle>
      <a:tcStyle>
        <a:tcBdr>
          <a:insideH>
            <a:ln w="6350" cmpd="sng">
              <a:solidFill>
                <a:schemeClr val="dk2">
                  <a:tint val="30000"/>
                </a:schemeClr>
              </a:solidFill>
            </a:ln>
          </a:insideH>
        </a:tcBdr>
        <a:fill>
          <a:solidFill>
            <a:schemeClr val="dk2">
              <a:lumMod val="75000"/>
            </a:schemeClr>
          </a:solidFill>
        </a:fill>
      </a:tcStyle>
    </a:lastCol>
    <a:firstCol>
      <a:tcTxStyle b="off">
        <a:fontRef idx="minor">
          <a:prstClr val="black"/>
        </a:fontRef>
        <a:schemeClr val="lt1"/>
      </a:tcTxStyle>
      <a:tcStyle>
        <a:tcBdr>
          <a:insideH>
            <a:ln w="6350" cmpd="sng">
              <a:solidFill>
                <a:schemeClr val="dk2">
                  <a:tint val="30000"/>
                </a:schemeClr>
              </a:solidFill>
            </a:ln>
          </a:insideH>
        </a:tcBdr>
        <a:fill>
          <a:solidFill>
            <a:schemeClr val="dk2"/>
          </a:solidFill>
        </a:fill>
      </a:tcStyle>
    </a:firstCol>
    <a:lastRow>
      <a:tcTxStyle b="off">
        <a:fontRef idx="minor">
          <a:prstClr val="black"/>
        </a:fontRef>
        <a:schemeClr val="lt1"/>
      </a:tcTxStyle>
      <a:tcStyle>
        <a:tcBdr>
          <a:top>
            <a:ln w="6350" cmpd="sng">
              <a:solidFill>
                <a:schemeClr val="dk2">
                  <a:tint val="30000"/>
                </a:schemeClr>
              </a:solidFill>
            </a:ln>
          </a:top>
          <a:insideV>
            <a:ln w="6350" cmpd="sng">
              <a:solidFill>
                <a:schemeClr val="dk2">
                  <a:tint val="30000"/>
                </a:schemeClr>
              </a:solidFill>
            </a:ln>
          </a:insideV>
        </a:tcBdr>
        <a:fill>
          <a:solidFill>
            <a:schemeClr val="dk2">
              <a:lumMod val="75000"/>
            </a:schemeClr>
          </a:solidFill>
        </a:fill>
      </a:tcStyle>
    </a:lastRow>
    <a:firstRow>
      <a:tcTxStyle b="off">
        <a:fontRef idx="minor">
          <a:prstClr val="black"/>
        </a:fontRef>
        <a:schemeClr val="lt1"/>
      </a:tcTxStyle>
      <a:tcStyle>
        <a:tcBdr>
          <a:bottom>
            <a:ln w="6350" cmpd="sng">
              <a:solidFill>
                <a:schemeClr val="dk2">
                  <a:tint val="40000"/>
                </a:schemeClr>
              </a:solidFill>
            </a:ln>
          </a:bottom>
          <a:insideV>
            <a:ln w="6350" cmpd="sng">
              <a:solidFill>
                <a:schemeClr val="dk2">
                  <a:tint val="40000"/>
                </a:schemeClr>
              </a:solidFill>
            </a:ln>
          </a:insideV>
        </a:tcBdr>
        <a:fill>
          <a:solidFill>
            <a:schemeClr val="dk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361" autoAdjust="0"/>
    <p:restoredTop sz="94243" autoAdjust="0"/>
  </p:normalViewPr>
  <p:slideViewPr>
    <p:cSldViewPr snapToGrid="0">
      <p:cViewPr varScale="1">
        <p:scale>
          <a:sx n="128" d="100"/>
          <a:sy n="128" d="100"/>
        </p:scale>
        <p:origin x="472" y="176"/>
      </p:cViewPr>
      <p:guideLst/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</p:sldLst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40" d="100"/>
        <a:sy n="4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_rels/viewProps.xml.rels><?xml version="1.0" encoding="UTF-8" standalone="yes"?>
<Relationships xmlns="http://schemas.openxmlformats.org/package/2006/relationships"><Relationship Id="rId3" Type="http://schemas.openxmlformats.org/officeDocument/2006/relationships/slide" Target="slides/slide5.xml"/><Relationship Id="rId2" Type="http://schemas.openxmlformats.org/officeDocument/2006/relationships/slide" Target="slides/slide4.xml"/><Relationship Id="rId1" Type="http://schemas.openxmlformats.org/officeDocument/2006/relationships/slide" Target="slides/slide1.xml"/><Relationship Id="rId6" Type="http://schemas.openxmlformats.org/officeDocument/2006/relationships/slide" Target="slides/slide9.xml"/><Relationship Id="rId5" Type="http://schemas.openxmlformats.org/officeDocument/2006/relationships/slide" Target="slides/slide7.xml"/><Relationship Id="rId4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39AABD0E-3101-4564-9EFF-B3BBF32EA978}" type="datetimeFigureOut">
              <a:rPr lang="de-DE" smtClean="0"/>
              <a:pPr/>
              <a:t>08.02.21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7EA06E4F-8004-4186-852A-627D056050BA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730112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.xml"/><Relationship Id="rId1" Type="http://schemas.openxmlformats.org/officeDocument/2006/relationships/tags" Target="../tags/tag2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Relationship Id="rId4" Type="http://schemas.openxmlformats.org/officeDocument/2006/relationships/image" Target="../media/image4.sv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Relationship Id="rId4" Type="http://schemas.openxmlformats.org/officeDocument/2006/relationships/image" Target="../media/image4.sv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mit Bildplatzhal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7">
            <a:extLst>
              <a:ext uri="{FF2B5EF4-FFF2-40B4-BE49-F238E27FC236}">
                <a16:creationId xmlns:a16="http://schemas.microsoft.com/office/drawing/2014/main" id="{0EE4EC5F-563F-40D7-BF90-104230A53F2C}"/>
              </a:ext>
            </a:extLst>
          </p:cNvPr>
          <p:cNvSpPr>
            <a:spLocks noGrp="1" noMove="1" noResize="1"/>
          </p:cNvSpPr>
          <p:nvPr>
            <p:ph type="pic" sz="quarter" idx="13"/>
            <p:custDataLst>
              <p:tags r:id="rId1"/>
            </p:custDataLst>
          </p:nvPr>
        </p:nvSpPr>
        <p:spPr>
          <a:xfrm>
            <a:off x="1" y="0"/>
            <a:ext cx="12192000" cy="6858000"/>
          </a:xfrm>
          <a:solidFill>
            <a:schemeClr val="accent3"/>
          </a:solidFill>
        </p:spPr>
        <p:txBody>
          <a:bodyPr anchor="ctr"/>
          <a:lstStyle>
            <a:lvl1pPr algn="l">
              <a:defRPr/>
            </a:lvl1pPr>
          </a:lstStyle>
          <a:p>
            <a:r>
              <a:rPr lang="ru-RU"/>
              <a:t>Вставка рисунка</a:t>
            </a:r>
            <a:endParaRPr lang="de-DE" dirty="0"/>
          </a:p>
        </p:txBody>
      </p:sp>
      <p:sp>
        <p:nvSpPr>
          <p:cNvPr id="21" name="Titel 20">
            <a:extLst>
              <a:ext uri="{FF2B5EF4-FFF2-40B4-BE49-F238E27FC236}">
                <a16:creationId xmlns:a16="http://schemas.microsoft.com/office/drawing/2014/main" id="{C26E8387-66E3-42D5-9B71-7D928E60A71B}"/>
              </a:ext>
            </a:extLst>
          </p:cNvPr>
          <p:cNvSpPr>
            <a:spLocks noGrp="1" noMove="1" noResize="1"/>
          </p:cNvSpPr>
          <p:nvPr>
            <p:ph type="ctrTitle"/>
            <p:custDataLst>
              <p:tags r:id="rId2"/>
            </p:custDataLst>
          </p:nvPr>
        </p:nvSpPr>
        <p:spPr>
          <a:xfrm>
            <a:off x="5608325" y="0"/>
            <a:ext cx="5863676" cy="6003982"/>
          </a:xfrm>
          <a:custGeom>
            <a:avLst/>
            <a:gdLst>
              <a:gd name="connsiteX0" fmla="*/ 0 w 5863676"/>
              <a:gd name="connsiteY0" fmla="*/ 0 h 6003982"/>
              <a:gd name="connsiteX1" fmla="*/ 180000 w 5863676"/>
              <a:gd name="connsiteY1" fmla="*/ 0 h 6003982"/>
              <a:gd name="connsiteX2" fmla="*/ 5863676 w 5863676"/>
              <a:gd name="connsiteY2" fmla="*/ 0 h 6003982"/>
              <a:gd name="connsiteX3" fmla="*/ 5863676 w 5863676"/>
              <a:gd name="connsiteY3" fmla="*/ 276042 h 6003982"/>
              <a:gd name="connsiteX4" fmla="*/ 5863676 w 5863676"/>
              <a:gd name="connsiteY4" fmla="*/ 465826 h 6003982"/>
              <a:gd name="connsiteX5" fmla="*/ 5863676 w 5863676"/>
              <a:gd name="connsiteY5" fmla="*/ 5701857 h 6003982"/>
              <a:gd name="connsiteX6" fmla="*/ 5416799 w 5863676"/>
              <a:gd name="connsiteY6" fmla="*/ 6003982 h 6003982"/>
              <a:gd name="connsiteX7" fmla="*/ 180000 w 5863676"/>
              <a:gd name="connsiteY7" fmla="*/ 6003982 h 6003982"/>
              <a:gd name="connsiteX8" fmla="*/ 0 w 5863676"/>
              <a:gd name="connsiteY8" fmla="*/ 6003982 h 6003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63676" h="6003982">
                <a:moveTo>
                  <a:pt x="0" y="0"/>
                </a:moveTo>
                <a:lnTo>
                  <a:pt x="180000" y="0"/>
                </a:lnTo>
                <a:lnTo>
                  <a:pt x="5863676" y="0"/>
                </a:lnTo>
                <a:lnTo>
                  <a:pt x="5863676" y="276042"/>
                </a:lnTo>
                <a:lnTo>
                  <a:pt x="5863676" y="465826"/>
                </a:lnTo>
                <a:lnTo>
                  <a:pt x="5863676" y="5701857"/>
                </a:lnTo>
                <a:lnTo>
                  <a:pt x="5416799" y="6003982"/>
                </a:lnTo>
                <a:lnTo>
                  <a:pt x="180000" y="6003982"/>
                </a:lnTo>
                <a:lnTo>
                  <a:pt x="0" y="6003982"/>
                </a:lnTo>
                <a:close/>
              </a:path>
            </a:pathLst>
          </a:custGeom>
          <a:solidFill>
            <a:schemeClr val="tx2">
              <a:alpha val="90000"/>
            </a:schemeClr>
          </a:solidFill>
        </p:spPr>
        <p:txBody>
          <a:bodyPr wrap="square" lIns="360000" tIns="360000" rIns="360000" bIns="2160000" anchor="b">
            <a:noAutofit/>
          </a:bodyPr>
          <a:lstStyle>
            <a:lvl1pPr algn="l">
              <a:lnSpc>
                <a:spcPct val="100000"/>
              </a:lnSpc>
              <a:defRPr sz="3000">
                <a:solidFill>
                  <a:schemeClr val="bg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29B57D8-F51B-45A5-ACE8-26EE7A2EA8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08325" y="4050000"/>
            <a:ext cx="5863676" cy="1080000"/>
          </a:xfrm>
        </p:spPr>
        <p:txBody>
          <a:bodyPr lIns="360000" tIns="0" rIns="360000" bIns="0">
            <a:noAutofit/>
          </a:bodyPr>
          <a:lstStyle>
            <a:lvl1pPr marL="0" indent="0" algn="l">
              <a:buNone/>
              <a:defRPr sz="15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57844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nhalte ho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499E68-FCA5-45BD-AA6A-D20276C88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00" y="0"/>
            <a:ext cx="10753200" cy="10188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A62D486-4C6B-4174-9F45-23C4D32D42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19400" y="1674000"/>
            <a:ext cx="2552400" cy="4644001"/>
          </a:xfrm>
          <a:ln w="6350">
            <a:noFill/>
          </a:ln>
        </p:spPr>
        <p:txBody>
          <a:bodyPr lIns="0" tIns="0" rIns="0" bIns="0"/>
          <a:lstStyle>
            <a:lvl1pPr>
              <a:defRPr sz="1400"/>
            </a:lvl1pPr>
            <a:lvl2pPr marL="180000" indent="-180000">
              <a:spcBef>
                <a:spcPts val="600"/>
              </a:spcBef>
              <a:defRPr sz="1400"/>
            </a:lvl2pPr>
            <a:lvl3pPr marL="360000" indent="-180000">
              <a:spcBef>
                <a:spcPts val="400"/>
              </a:spcBef>
              <a:defRPr sz="1200"/>
            </a:lvl3pPr>
            <a:lvl4pPr marL="504000" indent="-144000">
              <a:spcBef>
                <a:spcPts val="300"/>
              </a:spcBef>
              <a:defRPr sz="1000"/>
            </a:lvl4pPr>
            <a:lvl5pPr>
              <a:spcBef>
                <a:spcPts val="1800"/>
              </a:spcBef>
              <a:defRPr sz="1400"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3" name="Untertitel 2">
            <a:extLst>
              <a:ext uri="{FF2B5EF4-FFF2-40B4-BE49-F238E27FC236}">
                <a16:creationId xmlns:a16="http://schemas.microsoft.com/office/drawing/2014/main" id="{D028CCBC-2A9F-44A4-BB88-539AC3757C06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719400" y="1181818"/>
            <a:ext cx="10753200" cy="366609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de-DE" dirty="0"/>
          </a:p>
        </p:txBody>
      </p:sp>
      <p:sp>
        <p:nvSpPr>
          <p:cNvPr id="27" name="Inhaltsplatzhalter 3">
            <a:extLst>
              <a:ext uri="{FF2B5EF4-FFF2-40B4-BE49-F238E27FC236}">
                <a16:creationId xmlns:a16="http://schemas.microsoft.com/office/drawing/2014/main" id="{3098D400-4FAC-4905-8C59-0E75C77468DB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3453001" y="1674000"/>
            <a:ext cx="2552400" cy="4644001"/>
          </a:xfrm>
          <a:ln w="6350">
            <a:noFill/>
          </a:ln>
        </p:spPr>
        <p:txBody>
          <a:bodyPr lIns="0" tIns="0" rIns="0" bIns="0"/>
          <a:lstStyle>
            <a:lvl1pPr>
              <a:defRPr sz="1400"/>
            </a:lvl1pPr>
            <a:lvl2pPr marL="180000" indent="-180000">
              <a:spcBef>
                <a:spcPts val="600"/>
              </a:spcBef>
              <a:defRPr sz="1400"/>
            </a:lvl2pPr>
            <a:lvl3pPr marL="360000" indent="-180000">
              <a:spcBef>
                <a:spcPts val="400"/>
              </a:spcBef>
              <a:defRPr sz="1200"/>
            </a:lvl3pPr>
            <a:lvl4pPr marL="504000" indent="-144000">
              <a:spcBef>
                <a:spcPts val="300"/>
              </a:spcBef>
              <a:defRPr sz="1000"/>
            </a:lvl4pPr>
            <a:lvl5pPr>
              <a:spcBef>
                <a:spcPts val="1800"/>
              </a:spcBef>
              <a:defRPr sz="1400"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8" name="Inhaltsplatzhalter 3">
            <a:extLst>
              <a:ext uri="{FF2B5EF4-FFF2-40B4-BE49-F238E27FC236}">
                <a16:creationId xmlns:a16="http://schemas.microsoft.com/office/drawing/2014/main" id="{B27D7517-1F80-4410-A024-467AAECFD141}"/>
              </a:ext>
            </a:extLst>
          </p:cNvPr>
          <p:cNvSpPr>
            <a:spLocks noGrp="1"/>
          </p:cNvSpPr>
          <p:nvPr>
            <p:ph sz="half" idx="18"/>
          </p:nvPr>
        </p:nvSpPr>
        <p:spPr>
          <a:xfrm>
            <a:off x="6186601" y="1674000"/>
            <a:ext cx="2552400" cy="4644001"/>
          </a:xfrm>
          <a:ln w="6350">
            <a:noFill/>
          </a:ln>
        </p:spPr>
        <p:txBody>
          <a:bodyPr lIns="0" tIns="0" rIns="0" bIns="0"/>
          <a:lstStyle>
            <a:lvl1pPr>
              <a:defRPr sz="1400"/>
            </a:lvl1pPr>
            <a:lvl2pPr marL="180000" indent="-180000">
              <a:spcBef>
                <a:spcPts val="600"/>
              </a:spcBef>
              <a:defRPr sz="1400"/>
            </a:lvl2pPr>
            <a:lvl3pPr marL="360000" indent="-180000">
              <a:spcBef>
                <a:spcPts val="400"/>
              </a:spcBef>
              <a:defRPr sz="1200"/>
            </a:lvl3pPr>
            <a:lvl4pPr marL="504000" indent="-144000">
              <a:spcBef>
                <a:spcPts val="300"/>
              </a:spcBef>
              <a:defRPr sz="1000"/>
            </a:lvl4pPr>
            <a:lvl5pPr>
              <a:spcBef>
                <a:spcPts val="1800"/>
              </a:spcBef>
              <a:defRPr sz="1400"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9" name="Inhaltsplatzhalter 3">
            <a:extLst>
              <a:ext uri="{FF2B5EF4-FFF2-40B4-BE49-F238E27FC236}">
                <a16:creationId xmlns:a16="http://schemas.microsoft.com/office/drawing/2014/main" id="{BBA34017-76D9-4ACE-A80A-C4B588141ECE}"/>
              </a:ext>
            </a:extLst>
          </p:cNvPr>
          <p:cNvSpPr>
            <a:spLocks noGrp="1"/>
          </p:cNvSpPr>
          <p:nvPr>
            <p:ph sz="half" idx="19"/>
          </p:nvPr>
        </p:nvSpPr>
        <p:spPr>
          <a:xfrm>
            <a:off x="8920200" y="1674000"/>
            <a:ext cx="2552400" cy="4644001"/>
          </a:xfrm>
          <a:ln w="6350">
            <a:noFill/>
          </a:ln>
        </p:spPr>
        <p:txBody>
          <a:bodyPr lIns="0" tIns="0" rIns="0" bIns="0"/>
          <a:lstStyle>
            <a:lvl1pPr>
              <a:defRPr sz="1400"/>
            </a:lvl1pPr>
            <a:lvl2pPr marL="180000" indent="-180000">
              <a:spcBef>
                <a:spcPts val="600"/>
              </a:spcBef>
              <a:defRPr sz="1400"/>
            </a:lvl2pPr>
            <a:lvl3pPr marL="360000" indent="-180000">
              <a:spcBef>
                <a:spcPts val="400"/>
              </a:spcBef>
              <a:defRPr sz="1200"/>
            </a:lvl3pPr>
            <a:lvl4pPr marL="504000" indent="-144000">
              <a:spcBef>
                <a:spcPts val="300"/>
              </a:spcBef>
              <a:defRPr sz="1000"/>
            </a:lvl4pPr>
            <a:lvl5pPr>
              <a:spcBef>
                <a:spcPts val="1800"/>
              </a:spcBef>
              <a:defRPr sz="1400"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5A29CF9-95D5-43B1-B756-C4CA77D98680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de-DE"/>
              <a:t>|    15.02.2019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9D41350-61B1-4CD7-AF2C-4EC0AC90ECA9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de-DE"/>
              <a:t>|    Fußzeile Universität Augsburg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59D6EFE-92AC-45FD-BA1F-9CAAB3E5EFF6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E1255E67-0CE1-4D27-BC06-DE752AE0041E}"/>
              </a:ext>
            </a:extLst>
          </p:cNvPr>
          <p:cNvCxnSpPr>
            <a:cxnSpLocks/>
          </p:cNvCxnSpPr>
          <p:nvPr userDrawn="1"/>
        </p:nvCxnSpPr>
        <p:spPr>
          <a:xfrm>
            <a:off x="719999" y="1100617"/>
            <a:ext cx="1147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65191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499E68-FCA5-45BD-AA6A-D20276C88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00" y="0"/>
            <a:ext cx="10753200" cy="10188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0E3030E-913B-4F84-A866-3D40507550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9401" y="1674000"/>
            <a:ext cx="5196001" cy="54000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A62D486-4C6B-4174-9F45-23C4D32D42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19400" y="2277375"/>
            <a:ext cx="5196001" cy="404062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01D75CB9-FB12-4938-AECC-FDD65377DB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77800" y="1674000"/>
            <a:ext cx="5194800" cy="54000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F85BD4D-9B6C-40C6-B62A-F48962F211D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77800" y="2277375"/>
            <a:ext cx="5194800" cy="404062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3" name="Untertitel 2">
            <a:extLst>
              <a:ext uri="{FF2B5EF4-FFF2-40B4-BE49-F238E27FC236}">
                <a16:creationId xmlns:a16="http://schemas.microsoft.com/office/drawing/2014/main" id="{D028CCBC-2A9F-44A4-BB88-539AC3757C06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719400" y="1181818"/>
            <a:ext cx="10753200" cy="366609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7E19CF50-D445-433B-8DB3-6D9D2A48B3B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/>
              <a:t>|    15.02.2019</a:t>
            </a:r>
            <a:endParaRPr lang="de-DE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27298EEE-A916-45ED-8E8C-5A99A2CDD19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|    Fußzeile Universität Augsburg</a:t>
            </a:r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A2A635F8-28ED-4745-BBF2-D3265A40AFA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2FEE80AB-FF50-477F-94E4-815F7D8EF286}"/>
              </a:ext>
            </a:extLst>
          </p:cNvPr>
          <p:cNvCxnSpPr>
            <a:cxnSpLocks/>
          </p:cNvCxnSpPr>
          <p:nvPr userDrawn="1"/>
        </p:nvCxnSpPr>
        <p:spPr>
          <a:xfrm>
            <a:off x="719999" y="1100617"/>
            <a:ext cx="1147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53990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 plus mi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hteck 13">
            <a:extLst>
              <a:ext uri="{FF2B5EF4-FFF2-40B4-BE49-F238E27FC236}">
                <a16:creationId xmlns:a16="http://schemas.microsoft.com/office/drawing/2014/main" id="{4C78BD95-A5F9-4798-A3D3-6E0EC108E17C}"/>
              </a:ext>
            </a:extLst>
          </p:cNvPr>
          <p:cNvSpPr/>
          <p:nvPr userDrawn="1"/>
        </p:nvSpPr>
        <p:spPr>
          <a:xfrm>
            <a:off x="719401" y="1674000"/>
            <a:ext cx="5196001" cy="47397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9226B967-CF45-45AF-9D6F-CA94823B3B27}"/>
              </a:ext>
            </a:extLst>
          </p:cNvPr>
          <p:cNvSpPr/>
          <p:nvPr userDrawn="1"/>
        </p:nvSpPr>
        <p:spPr>
          <a:xfrm>
            <a:off x="6277200" y="1674000"/>
            <a:ext cx="5196001" cy="47397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C499E68-FCA5-45BD-AA6A-D20276C88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00" y="0"/>
            <a:ext cx="10753200" cy="10188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A62D486-4C6B-4174-9F45-23C4D32D42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19400" y="2277375"/>
            <a:ext cx="5196001" cy="404062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F85BD4D-9B6C-40C6-B62A-F48962F211D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77800" y="2277375"/>
            <a:ext cx="5194800" cy="404062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3" name="Untertitel 2">
            <a:extLst>
              <a:ext uri="{FF2B5EF4-FFF2-40B4-BE49-F238E27FC236}">
                <a16:creationId xmlns:a16="http://schemas.microsoft.com/office/drawing/2014/main" id="{D028CCBC-2A9F-44A4-BB88-539AC3757C06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719400" y="1183302"/>
            <a:ext cx="10753200" cy="366609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de-DE" dirty="0"/>
          </a:p>
        </p:txBody>
      </p:sp>
      <p:sp>
        <p:nvSpPr>
          <p:cNvPr id="10" name="Additionszeichen 9">
            <a:extLst>
              <a:ext uri="{FF2B5EF4-FFF2-40B4-BE49-F238E27FC236}">
                <a16:creationId xmlns:a16="http://schemas.microsoft.com/office/drawing/2014/main" id="{CFE04C63-67E3-4BE5-81AF-4847CD8DBC29}"/>
              </a:ext>
            </a:extLst>
          </p:cNvPr>
          <p:cNvSpPr/>
          <p:nvPr userDrawn="1"/>
        </p:nvSpPr>
        <p:spPr>
          <a:xfrm>
            <a:off x="3131862" y="1725451"/>
            <a:ext cx="371078" cy="371076"/>
          </a:xfrm>
          <a:prstGeom prst="mathPlus">
            <a:avLst>
              <a:gd name="adj1" fmla="val 905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6BDE7D3A-3B28-4B14-9BF1-785A2019FF30}"/>
              </a:ext>
            </a:extLst>
          </p:cNvPr>
          <p:cNvSpPr/>
          <p:nvPr userDrawn="1"/>
        </p:nvSpPr>
        <p:spPr>
          <a:xfrm>
            <a:off x="8741076" y="1892989"/>
            <a:ext cx="268250" cy="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3B523A05-811E-4945-9F1C-12DC138DD86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/>
              <a:t>|    15.02.2019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3FED06E-0A66-4F07-9CE4-29F9EC589FF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|    Fußzeile Universität Augsburg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29BF6DF-0067-4F7F-8F10-9523911AC1E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EE265618-1F87-4DA1-A332-E47A9EFDCFEC}"/>
              </a:ext>
            </a:extLst>
          </p:cNvPr>
          <p:cNvCxnSpPr>
            <a:cxnSpLocks/>
          </p:cNvCxnSpPr>
          <p:nvPr userDrawn="1"/>
        </p:nvCxnSpPr>
        <p:spPr>
          <a:xfrm>
            <a:off x="719999" y="1100617"/>
            <a:ext cx="1147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34195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499E68-FCA5-45BD-AA6A-D20276C88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00" y="0"/>
            <a:ext cx="10753200" cy="10188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de-DE" dirty="0"/>
          </a:p>
        </p:txBody>
      </p:sp>
      <p:sp>
        <p:nvSpPr>
          <p:cNvPr id="32" name="Textplatzhalter 31">
            <a:extLst>
              <a:ext uri="{FF2B5EF4-FFF2-40B4-BE49-F238E27FC236}">
                <a16:creationId xmlns:a16="http://schemas.microsoft.com/office/drawing/2014/main" id="{87467D8C-1C63-4813-85D1-3AB8DCF20D0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19400" y="1674000"/>
            <a:ext cx="5194800" cy="803326"/>
          </a:xfrm>
          <a:custGeom>
            <a:avLst/>
            <a:gdLst>
              <a:gd name="connsiteX0" fmla="*/ 0 w 5194800"/>
              <a:gd name="connsiteY0" fmla="*/ 0 h 803326"/>
              <a:gd name="connsiteX1" fmla="*/ 5194800 w 5194800"/>
              <a:gd name="connsiteY1" fmla="*/ 0 h 803326"/>
              <a:gd name="connsiteX2" fmla="*/ 5194800 w 5194800"/>
              <a:gd name="connsiteY2" fmla="*/ 539148 h 803326"/>
              <a:gd name="connsiteX3" fmla="*/ 2812153 w 5194800"/>
              <a:gd name="connsiteY3" fmla="*/ 539148 h 803326"/>
              <a:gd name="connsiteX4" fmla="*/ 2389379 w 5194800"/>
              <a:gd name="connsiteY4" fmla="*/ 803326 h 803326"/>
              <a:gd name="connsiteX5" fmla="*/ 2382646 w 5194800"/>
              <a:gd name="connsiteY5" fmla="*/ 803326 h 803326"/>
              <a:gd name="connsiteX6" fmla="*/ 2382646 w 5194800"/>
              <a:gd name="connsiteY6" fmla="*/ 539148 h 803326"/>
              <a:gd name="connsiteX7" fmla="*/ 0 w 5194800"/>
              <a:gd name="connsiteY7" fmla="*/ 539148 h 803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194800" h="803326">
                <a:moveTo>
                  <a:pt x="0" y="0"/>
                </a:moveTo>
                <a:lnTo>
                  <a:pt x="5194800" y="0"/>
                </a:lnTo>
                <a:lnTo>
                  <a:pt x="5194800" y="539148"/>
                </a:lnTo>
                <a:lnTo>
                  <a:pt x="2812153" y="539148"/>
                </a:lnTo>
                <a:lnTo>
                  <a:pt x="2389379" y="803326"/>
                </a:lnTo>
                <a:lnTo>
                  <a:pt x="2382646" y="803326"/>
                </a:lnTo>
                <a:lnTo>
                  <a:pt x="2382646" y="539148"/>
                </a:lnTo>
                <a:lnTo>
                  <a:pt x="0" y="539148"/>
                </a:lnTo>
                <a:close/>
              </a:path>
            </a:pathLst>
          </a:custGeom>
          <a:solidFill>
            <a:schemeClr val="tx2"/>
          </a:solidFill>
          <a:ln w="6350">
            <a:solidFill>
              <a:schemeClr val="tx2"/>
            </a:solidFill>
          </a:ln>
        </p:spPr>
        <p:txBody>
          <a:bodyPr wrap="square" lIns="36000" tIns="0" rIns="36000" bIns="234000" anchor="ctr">
            <a:no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4C32F316-5AD2-4726-A27F-702737DF446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19400" y="2213148"/>
            <a:ext cx="5194800" cy="4104853"/>
          </a:xfrm>
          <a:ln w="6350">
            <a:solidFill>
              <a:schemeClr val="tx2"/>
            </a:solidFill>
          </a:ln>
        </p:spPr>
        <p:txBody>
          <a:bodyPr lIns="144000" tIns="396000" rIns="144000" bIns="144000"/>
          <a:lstStyle/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3" name="Untertitel 2">
            <a:extLst>
              <a:ext uri="{FF2B5EF4-FFF2-40B4-BE49-F238E27FC236}">
                <a16:creationId xmlns:a16="http://schemas.microsoft.com/office/drawing/2014/main" id="{D028CCBC-2A9F-44A4-BB88-539AC3757C06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719400" y="1181818"/>
            <a:ext cx="10753200" cy="366609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5A29CF9-95D5-43B1-B756-C4CA77D98680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de-DE"/>
              <a:t>|    15.02.2019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9D41350-61B1-4CD7-AF2C-4EC0AC90ECA9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de-DE"/>
              <a:t>|    Fußzeile Universität Augsburg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59D6EFE-92AC-45FD-BA1F-9CAAB3E5EFF6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53EF69D7-FE34-4036-A7D9-85751A45EB3D}"/>
              </a:ext>
            </a:extLst>
          </p:cNvPr>
          <p:cNvCxnSpPr>
            <a:cxnSpLocks/>
          </p:cNvCxnSpPr>
          <p:nvPr userDrawn="1"/>
        </p:nvCxnSpPr>
        <p:spPr>
          <a:xfrm>
            <a:off x="719999" y="1100617"/>
            <a:ext cx="1147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platzhalter 32">
            <a:extLst>
              <a:ext uri="{FF2B5EF4-FFF2-40B4-BE49-F238E27FC236}">
                <a16:creationId xmlns:a16="http://schemas.microsoft.com/office/drawing/2014/main" id="{083DABCB-9098-4FFE-9D2A-D32B7B91FE0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277800" y="1674000"/>
            <a:ext cx="5194800" cy="803326"/>
          </a:xfrm>
          <a:custGeom>
            <a:avLst/>
            <a:gdLst>
              <a:gd name="connsiteX0" fmla="*/ 0 w 5194800"/>
              <a:gd name="connsiteY0" fmla="*/ 0 h 803326"/>
              <a:gd name="connsiteX1" fmla="*/ 5194800 w 5194800"/>
              <a:gd name="connsiteY1" fmla="*/ 0 h 803326"/>
              <a:gd name="connsiteX2" fmla="*/ 5194800 w 5194800"/>
              <a:gd name="connsiteY2" fmla="*/ 539148 h 803326"/>
              <a:gd name="connsiteX3" fmla="*/ 2812152 w 5194800"/>
              <a:gd name="connsiteY3" fmla="*/ 539148 h 803326"/>
              <a:gd name="connsiteX4" fmla="*/ 2389379 w 5194800"/>
              <a:gd name="connsiteY4" fmla="*/ 803326 h 803326"/>
              <a:gd name="connsiteX5" fmla="*/ 2382646 w 5194800"/>
              <a:gd name="connsiteY5" fmla="*/ 803326 h 803326"/>
              <a:gd name="connsiteX6" fmla="*/ 2382646 w 5194800"/>
              <a:gd name="connsiteY6" fmla="*/ 539148 h 803326"/>
              <a:gd name="connsiteX7" fmla="*/ 0 w 5194800"/>
              <a:gd name="connsiteY7" fmla="*/ 539148 h 803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194800" h="803326">
                <a:moveTo>
                  <a:pt x="0" y="0"/>
                </a:moveTo>
                <a:lnTo>
                  <a:pt x="5194800" y="0"/>
                </a:lnTo>
                <a:lnTo>
                  <a:pt x="5194800" y="539148"/>
                </a:lnTo>
                <a:lnTo>
                  <a:pt x="2812152" y="539148"/>
                </a:lnTo>
                <a:lnTo>
                  <a:pt x="2389379" y="803326"/>
                </a:lnTo>
                <a:lnTo>
                  <a:pt x="2382646" y="803326"/>
                </a:lnTo>
                <a:lnTo>
                  <a:pt x="2382646" y="539148"/>
                </a:lnTo>
                <a:lnTo>
                  <a:pt x="0" y="539148"/>
                </a:lnTo>
                <a:close/>
              </a:path>
            </a:pathLst>
          </a:custGeom>
          <a:solidFill>
            <a:schemeClr val="tx2"/>
          </a:solidFill>
          <a:ln w="6350">
            <a:solidFill>
              <a:schemeClr val="tx2"/>
            </a:solidFill>
          </a:ln>
        </p:spPr>
        <p:txBody>
          <a:bodyPr wrap="square" lIns="36000" tIns="0" rIns="36000" bIns="234000" anchor="ctr">
            <a:no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6" name="Textplatzhalter 35">
            <a:extLst>
              <a:ext uri="{FF2B5EF4-FFF2-40B4-BE49-F238E27FC236}">
                <a16:creationId xmlns:a16="http://schemas.microsoft.com/office/drawing/2014/main" id="{236D5C00-747E-44BB-AD34-A28F6169D48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277800" y="2213148"/>
            <a:ext cx="5194800" cy="4104853"/>
          </a:xfrm>
          <a:custGeom>
            <a:avLst/>
            <a:gdLst>
              <a:gd name="connsiteX0" fmla="*/ 0 w 5194800"/>
              <a:gd name="connsiteY0" fmla="*/ 0 h 4104853"/>
              <a:gd name="connsiteX1" fmla="*/ 5194800 w 5194800"/>
              <a:gd name="connsiteY1" fmla="*/ 0 h 4104853"/>
              <a:gd name="connsiteX2" fmla="*/ 5194800 w 5194800"/>
              <a:gd name="connsiteY2" fmla="*/ 3787601 h 4104853"/>
              <a:gd name="connsiteX3" fmla="*/ 4687090 w 5194800"/>
              <a:gd name="connsiteY3" fmla="*/ 4104853 h 4104853"/>
              <a:gd name="connsiteX4" fmla="*/ 0 w 5194800"/>
              <a:gd name="connsiteY4" fmla="*/ 4104853 h 4104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94800" h="4104853">
                <a:moveTo>
                  <a:pt x="0" y="0"/>
                </a:moveTo>
                <a:lnTo>
                  <a:pt x="5194800" y="0"/>
                </a:lnTo>
                <a:lnTo>
                  <a:pt x="5194800" y="3787601"/>
                </a:lnTo>
                <a:lnTo>
                  <a:pt x="4687090" y="4104853"/>
                </a:lnTo>
                <a:lnTo>
                  <a:pt x="0" y="4104853"/>
                </a:lnTo>
                <a:close/>
              </a:path>
            </a:pathLst>
          </a:custGeom>
          <a:ln w="6350">
            <a:solidFill>
              <a:schemeClr val="tx2"/>
            </a:solidFill>
          </a:ln>
        </p:spPr>
        <p:txBody>
          <a:bodyPr wrap="square" lIns="144000" tIns="396000" rIns="144000" bIns="144000">
            <a:noAutofit/>
          </a:bodyPr>
          <a:lstStyle/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35514612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rei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499E68-FCA5-45BD-AA6A-D20276C88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00" y="0"/>
            <a:ext cx="10753200" cy="10188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de-DE" dirty="0"/>
          </a:p>
        </p:txBody>
      </p:sp>
      <p:sp>
        <p:nvSpPr>
          <p:cNvPr id="20" name="Textplatzhalter 19">
            <a:extLst>
              <a:ext uri="{FF2B5EF4-FFF2-40B4-BE49-F238E27FC236}">
                <a16:creationId xmlns:a16="http://schemas.microsoft.com/office/drawing/2014/main" id="{B0894B22-1FDE-45F2-A56B-B18FD9C66B3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19400" y="1674000"/>
            <a:ext cx="3344400" cy="803326"/>
          </a:xfrm>
          <a:custGeom>
            <a:avLst/>
            <a:gdLst>
              <a:gd name="connsiteX0" fmla="*/ 0 w 3344400"/>
              <a:gd name="connsiteY0" fmla="*/ 0 h 803326"/>
              <a:gd name="connsiteX1" fmla="*/ 3344400 w 3344400"/>
              <a:gd name="connsiteY1" fmla="*/ 0 h 803326"/>
              <a:gd name="connsiteX2" fmla="*/ 3344400 w 3344400"/>
              <a:gd name="connsiteY2" fmla="*/ 539148 h 803326"/>
              <a:gd name="connsiteX3" fmla="*/ 1886953 w 3344400"/>
              <a:gd name="connsiteY3" fmla="*/ 539148 h 803326"/>
              <a:gd name="connsiteX4" fmla="*/ 1464179 w 3344400"/>
              <a:gd name="connsiteY4" fmla="*/ 803326 h 803326"/>
              <a:gd name="connsiteX5" fmla="*/ 1457446 w 3344400"/>
              <a:gd name="connsiteY5" fmla="*/ 803326 h 803326"/>
              <a:gd name="connsiteX6" fmla="*/ 1457446 w 3344400"/>
              <a:gd name="connsiteY6" fmla="*/ 539148 h 803326"/>
              <a:gd name="connsiteX7" fmla="*/ 0 w 3344400"/>
              <a:gd name="connsiteY7" fmla="*/ 539148 h 803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44400" h="803326">
                <a:moveTo>
                  <a:pt x="0" y="0"/>
                </a:moveTo>
                <a:lnTo>
                  <a:pt x="3344400" y="0"/>
                </a:lnTo>
                <a:lnTo>
                  <a:pt x="3344400" y="539148"/>
                </a:lnTo>
                <a:lnTo>
                  <a:pt x="1886953" y="539148"/>
                </a:lnTo>
                <a:lnTo>
                  <a:pt x="1464179" y="803326"/>
                </a:lnTo>
                <a:lnTo>
                  <a:pt x="1457446" y="803326"/>
                </a:lnTo>
                <a:lnTo>
                  <a:pt x="1457446" y="539148"/>
                </a:lnTo>
                <a:lnTo>
                  <a:pt x="0" y="539148"/>
                </a:lnTo>
                <a:close/>
              </a:path>
            </a:pathLst>
          </a:custGeom>
          <a:solidFill>
            <a:schemeClr val="tx2"/>
          </a:solidFill>
          <a:ln w="6350">
            <a:solidFill>
              <a:schemeClr val="tx2"/>
            </a:solidFill>
          </a:ln>
        </p:spPr>
        <p:txBody>
          <a:bodyPr wrap="square" lIns="36000" tIns="0" rIns="36000" bIns="234000" anchor="ctr">
            <a:no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4C32F316-5AD2-4726-A27F-702737DF446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19400" y="2213148"/>
            <a:ext cx="3344400" cy="4104853"/>
          </a:xfrm>
          <a:ln w="6350">
            <a:solidFill>
              <a:schemeClr val="tx2"/>
            </a:solidFill>
          </a:ln>
        </p:spPr>
        <p:txBody>
          <a:bodyPr lIns="144000" tIns="396000" rIns="144000" bIns="144000"/>
          <a:lstStyle/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3" name="Untertitel 2">
            <a:extLst>
              <a:ext uri="{FF2B5EF4-FFF2-40B4-BE49-F238E27FC236}">
                <a16:creationId xmlns:a16="http://schemas.microsoft.com/office/drawing/2014/main" id="{D028CCBC-2A9F-44A4-BB88-539AC3757C06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719400" y="1181818"/>
            <a:ext cx="10753200" cy="366609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5A29CF9-95D5-43B1-B756-C4CA77D98680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de-DE"/>
              <a:t>|    15.02.2019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9D41350-61B1-4CD7-AF2C-4EC0AC90ECA9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de-DE"/>
              <a:t>|    Fußzeile Universität Augsburg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59D6EFE-92AC-45FD-BA1F-9CAAB3E5EFF6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53EF69D7-FE34-4036-A7D9-85751A45EB3D}"/>
              </a:ext>
            </a:extLst>
          </p:cNvPr>
          <p:cNvCxnSpPr>
            <a:cxnSpLocks/>
          </p:cNvCxnSpPr>
          <p:nvPr userDrawn="1"/>
        </p:nvCxnSpPr>
        <p:spPr>
          <a:xfrm>
            <a:off x="719999" y="1100617"/>
            <a:ext cx="1147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platzhalter 21">
            <a:extLst>
              <a:ext uri="{FF2B5EF4-FFF2-40B4-BE49-F238E27FC236}">
                <a16:creationId xmlns:a16="http://schemas.microsoft.com/office/drawing/2014/main" id="{0CEFB671-3706-4C04-BB20-9103BC8E1A3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423800" y="1674000"/>
            <a:ext cx="3344400" cy="803326"/>
          </a:xfrm>
          <a:custGeom>
            <a:avLst/>
            <a:gdLst>
              <a:gd name="connsiteX0" fmla="*/ 0 w 3344400"/>
              <a:gd name="connsiteY0" fmla="*/ 0 h 803326"/>
              <a:gd name="connsiteX1" fmla="*/ 3344400 w 3344400"/>
              <a:gd name="connsiteY1" fmla="*/ 0 h 803326"/>
              <a:gd name="connsiteX2" fmla="*/ 3344400 w 3344400"/>
              <a:gd name="connsiteY2" fmla="*/ 539148 h 803326"/>
              <a:gd name="connsiteX3" fmla="*/ 1886953 w 3344400"/>
              <a:gd name="connsiteY3" fmla="*/ 539148 h 803326"/>
              <a:gd name="connsiteX4" fmla="*/ 1464179 w 3344400"/>
              <a:gd name="connsiteY4" fmla="*/ 803326 h 803326"/>
              <a:gd name="connsiteX5" fmla="*/ 1457446 w 3344400"/>
              <a:gd name="connsiteY5" fmla="*/ 803326 h 803326"/>
              <a:gd name="connsiteX6" fmla="*/ 1457446 w 3344400"/>
              <a:gd name="connsiteY6" fmla="*/ 539148 h 803326"/>
              <a:gd name="connsiteX7" fmla="*/ 0 w 3344400"/>
              <a:gd name="connsiteY7" fmla="*/ 539148 h 803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44400" h="803326">
                <a:moveTo>
                  <a:pt x="0" y="0"/>
                </a:moveTo>
                <a:lnTo>
                  <a:pt x="3344400" y="0"/>
                </a:lnTo>
                <a:lnTo>
                  <a:pt x="3344400" y="539148"/>
                </a:lnTo>
                <a:lnTo>
                  <a:pt x="1886953" y="539148"/>
                </a:lnTo>
                <a:lnTo>
                  <a:pt x="1464179" y="803326"/>
                </a:lnTo>
                <a:lnTo>
                  <a:pt x="1457446" y="803326"/>
                </a:lnTo>
                <a:lnTo>
                  <a:pt x="1457446" y="539148"/>
                </a:lnTo>
                <a:lnTo>
                  <a:pt x="0" y="539148"/>
                </a:lnTo>
                <a:close/>
              </a:path>
            </a:pathLst>
          </a:custGeom>
          <a:solidFill>
            <a:schemeClr val="tx2"/>
          </a:solidFill>
          <a:ln w="6350">
            <a:solidFill>
              <a:schemeClr val="tx2"/>
            </a:solidFill>
          </a:ln>
        </p:spPr>
        <p:txBody>
          <a:bodyPr wrap="square" lIns="36000" tIns="0" rIns="36000" bIns="234000" anchor="ctr">
            <a:no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6" name="Textplatzhalter 13">
            <a:extLst>
              <a:ext uri="{FF2B5EF4-FFF2-40B4-BE49-F238E27FC236}">
                <a16:creationId xmlns:a16="http://schemas.microsoft.com/office/drawing/2014/main" id="{DCA64BCA-A541-4E79-ADD7-A9FFBB926F5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423800" y="2213148"/>
            <a:ext cx="3344400" cy="4104853"/>
          </a:xfrm>
          <a:ln w="6350">
            <a:solidFill>
              <a:schemeClr val="tx2"/>
            </a:solidFill>
          </a:ln>
        </p:spPr>
        <p:txBody>
          <a:bodyPr lIns="144000" tIns="396000" rIns="144000" bIns="144000"/>
          <a:lstStyle/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5" name="Textplatzhalter 24">
            <a:extLst>
              <a:ext uri="{FF2B5EF4-FFF2-40B4-BE49-F238E27FC236}">
                <a16:creationId xmlns:a16="http://schemas.microsoft.com/office/drawing/2014/main" id="{95058D37-68E1-4A82-B808-35764CBE5B5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128200" y="2213148"/>
            <a:ext cx="3344400" cy="4104853"/>
          </a:xfrm>
          <a:custGeom>
            <a:avLst/>
            <a:gdLst>
              <a:gd name="connsiteX0" fmla="*/ 0 w 3344400"/>
              <a:gd name="connsiteY0" fmla="*/ 0 h 4104853"/>
              <a:gd name="connsiteX1" fmla="*/ 3344400 w 3344400"/>
              <a:gd name="connsiteY1" fmla="*/ 0 h 4104853"/>
              <a:gd name="connsiteX2" fmla="*/ 3344400 w 3344400"/>
              <a:gd name="connsiteY2" fmla="*/ 3787601 h 4104853"/>
              <a:gd name="connsiteX3" fmla="*/ 2836690 w 3344400"/>
              <a:gd name="connsiteY3" fmla="*/ 4104853 h 4104853"/>
              <a:gd name="connsiteX4" fmla="*/ 0 w 3344400"/>
              <a:gd name="connsiteY4" fmla="*/ 4104853 h 4104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44400" h="4104853">
                <a:moveTo>
                  <a:pt x="0" y="0"/>
                </a:moveTo>
                <a:lnTo>
                  <a:pt x="3344400" y="0"/>
                </a:lnTo>
                <a:lnTo>
                  <a:pt x="3344400" y="3787601"/>
                </a:lnTo>
                <a:lnTo>
                  <a:pt x="2836690" y="4104853"/>
                </a:lnTo>
                <a:lnTo>
                  <a:pt x="0" y="4104853"/>
                </a:lnTo>
                <a:close/>
              </a:path>
            </a:pathLst>
          </a:custGeom>
          <a:ln w="6350">
            <a:solidFill>
              <a:schemeClr val="tx2"/>
            </a:solidFill>
          </a:ln>
        </p:spPr>
        <p:txBody>
          <a:bodyPr wrap="square" lIns="144000" tIns="396000" rIns="144000" bIns="144000">
            <a:noAutofit/>
          </a:bodyPr>
          <a:lstStyle/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3" name="Textplatzhalter 22">
            <a:extLst>
              <a:ext uri="{FF2B5EF4-FFF2-40B4-BE49-F238E27FC236}">
                <a16:creationId xmlns:a16="http://schemas.microsoft.com/office/drawing/2014/main" id="{A8F5B8E2-5AE2-44E5-9AFF-6E7ED94CEB5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128200" y="1674000"/>
            <a:ext cx="3344400" cy="803326"/>
          </a:xfrm>
          <a:custGeom>
            <a:avLst/>
            <a:gdLst>
              <a:gd name="connsiteX0" fmla="*/ 0 w 3344400"/>
              <a:gd name="connsiteY0" fmla="*/ 0 h 803326"/>
              <a:gd name="connsiteX1" fmla="*/ 3344400 w 3344400"/>
              <a:gd name="connsiteY1" fmla="*/ 0 h 803326"/>
              <a:gd name="connsiteX2" fmla="*/ 3344400 w 3344400"/>
              <a:gd name="connsiteY2" fmla="*/ 539148 h 803326"/>
              <a:gd name="connsiteX3" fmla="*/ 1886952 w 3344400"/>
              <a:gd name="connsiteY3" fmla="*/ 539148 h 803326"/>
              <a:gd name="connsiteX4" fmla="*/ 1464179 w 3344400"/>
              <a:gd name="connsiteY4" fmla="*/ 803326 h 803326"/>
              <a:gd name="connsiteX5" fmla="*/ 1457446 w 3344400"/>
              <a:gd name="connsiteY5" fmla="*/ 803326 h 803326"/>
              <a:gd name="connsiteX6" fmla="*/ 1457446 w 3344400"/>
              <a:gd name="connsiteY6" fmla="*/ 539148 h 803326"/>
              <a:gd name="connsiteX7" fmla="*/ 0 w 3344400"/>
              <a:gd name="connsiteY7" fmla="*/ 539148 h 803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44400" h="803326">
                <a:moveTo>
                  <a:pt x="0" y="0"/>
                </a:moveTo>
                <a:lnTo>
                  <a:pt x="3344400" y="0"/>
                </a:lnTo>
                <a:lnTo>
                  <a:pt x="3344400" y="539148"/>
                </a:lnTo>
                <a:lnTo>
                  <a:pt x="1886952" y="539148"/>
                </a:lnTo>
                <a:lnTo>
                  <a:pt x="1464179" y="803326"/>
                </a:lnTo>
                <a:lnTo>
                  <a:pt x="1457446" y="803326"/>
                </a:lnTo>
                <a:lnTo>
                  <a:pt x="1457446" y="539148"/>
                </a:lnTo>
                <a:lnTo>
                  <a:pt x="0" y="539148"/>
                </a:lnTo>
                <a:close/>
              </a:path>
            </a:pathLst>
          </a:custGeom>
          <a:solidFill>
            <a:schemeClr val="tx2"/>
          </a:solidFill>
          <a:ln w="6350">
            <a:solidFill>
              <a:schemeClr val="tx2"/>
            </a:solidFill>
          </a:ln>
        </p:spPr>
        <p:txBody>
          <a:bodyPr wrap="square" lIns="36000" tIns="0" rIns="36000" bIns="234000" anchor="ctr">
            <a:no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2915947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er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499E68-FCA5-45BD-AA6A-D20276C88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00" y="0"/>
            <a:ext cx="10753200" cy="10188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de-DE" dirty="0"/>
          </a:p>
        </p:txBody>
      </p: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C31E40C9-C853-4E3D-81EA-DA712948165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19400" y="1674000"/>
            <a:ext cx="2552400" cy="803326"/>
          </a:xfrm>
          <a:custGeom>
            <a:avLst/>
            <a:gdLst>
              <a:gd name="connsiteX0" fmla="*/ 0 w 2552400"/>
              <a:gd name="connsiteY0" fmla="*/ 0 h 803326"/>
              <a:gd name="connsiteX1" fmla="*/ 2552400 w 2552400"/>
              <a:gd name="connsiteY1" fmla="*/ 0 h 803326"/>
              <a:gd name="connsiteX2" fmla="*/ 2552400 w 2552400"/>
              <a:gd name="connsiteY2" fmla="*/ 539148 h 803326"/>
              <a:gd name="connsiteX3" fmla="*/ 1490953 w 2552400"/>
              <a:gd name="connsiteY3" fmla="*/ 539148 h 803326"/>
              <a:gd name="connsiteX4" fmla="*/ 1068179 w 2552400"/>
              <a:gd name="connsiteY4" fmla="*/ 803326 h 803326"/>
              <a:gd name="connsiteX5" fmla="*/ 1061446 w 2552400"/>
              <a:gd name="connsiteY5" fmla="*/ 803326 h 803326"/>
              <a:gd name="connsiteX6" fmla="*/ 1061446 w 2552400"/>
              <a:gd name="connsiteY6" fmla="*/ 539148 h 803326"/>
              <a:gd name="connsiteX7" fmla="*/ 0 w 2552400"/>
              <a:gd name="connsiteY7" fmla="*/ 539148 h 803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52400" h="803326">
                <a:moveTo>
                  <a:pt x="0" y="0"/>
                </a:moveTo>
                <a:lnTo>
                  <a:pt x="2552400" y="0"/>
                </a:lnTo>
                <a:lnTo>
                  <a:pt x="2552400" y="539148"/>
                </a:lnTo>
                <a:lnTo>
                  <a:pt x="1490953" y="539148"/>
                </a:lnTo>
                <a:lnTo>
                  <a:pt x="1068179" y="803326"/>
                </a:lnTo>
                <a:lnTo>
                  <a:pt x="1061446" y="803326"/>
                </a:lnTo>
                <a:lnTo>
                  <a:pt x="1061446" y="539148"/>
                </a:lnTo>
                <a:lnTo>
                  <a:pt x="0" y="539148"/>
                </a:lnTo>
                <a:close/>
              </a:path>
            </a:pathLst>
          </a:custGeom>
          <a:solidFill>
            <a:schemeClr val="tx2"/>
          </a:solidFill>
          <a:ln w="6350">
            <a:solidFill>
              <a:schemeClr val="tx2"/>
            </a:solidFill>
          </a:ln>
        </p:spPr>
        <p:txBody>
          <a:bodyPr wrap="square" lIns="36000" tIns="0" rIns="36000" bIns="234000" anchor="ctr">
            <a:noAutofit/>
          </a:bodyPr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4C32F316-5AD2-4726-A27F-702737DF446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19400" y="2213148"/>
            <a:ext cx="2552400" cy="4104853"/>
          </a:xfrm>
          <a:ln w="6350">
            <a:solidFill>
              <a:schemeClr val="tx2"/>
            </a:solidFill>
          </a:ln>
        </p:spPr>
        <p:txBody>
          <a:bodyPr lIns="90000" tIns="396000" rIns="90000" bIns="90000"/>
          <a:lstStyle>
            <a:lvl1pPr>
              <a:defRPr sz="1400"/>
            </a:lvl1pPr>
            <a:lvl2pPr marL="180000" indent="-180000">
              <a:spcBef>
                <a:spcPts val="600"/>
              </a:spcBef>
              <a:defRPr sz="1400"/>
            </a:lvl2pPr>
            <a:lvl3pPr marL="360000" indent="-180000">
              <a:spcBef>
                <a:spcPts val="400"/>
              </a:spcBef>
              <a:defRPr sz="1200"/>
            </a:lvl3pPr>
            <a:lvl4pPr marL="504000" indent="-144000">
              <a:spcBef>
                <a:spcPts val="300"/>
              </a:spcBef>
              <a:defRPr sz="1000"/>
            </a:lvl4pPr>
            <a:lvl5pPr>
              <a:spcBef>
                <a:spcPts val="1800"/>
              </a:spcBef>
              <a:defRPr sz="1400"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3" name="Untertitel 2">
            <a:extLst>
              <a:ext uri="{FF2B5EF4-FFF2-40B4-BE49-F238E27FC236}">
                <a16:creationId xmlns:a16="http://schemas.microsoft.com/office/drawing/2014/main" id="{D028CCBC-2A9F-44A4-BB88-539AC3757C06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719400" y="1181818"/>
            <a:ext cx="10753200" cy="366609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5A29CF9-95D5-43B1-B756-C4CA77D98680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de-DE"/>
              <a:t>|    15.02.2019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9D41350-61B1-4CD7-AF2C-4EC0AC90ECA9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de-DE"/>
              <a:t>|    Fußzeile Universität Augsburg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59D6EFE-92AC-45FD-BA1F-9CAAB3E5EFF6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53EF69D7-FE34-4036-A7D9-85751A45EB3D}"/>
              </a:ext>
            </a:extLst>
          </p:cNvPr>
          <p:cNvCxnSpPr>
            <a:cxnSpLocks/>
          </p:cNvCxnSpPr>
          <p:nvPr userDrawn="1"/>
        </p:nvCxnSpPr>
        <p:spPr>
          <a:xfrm>
            <a:off x="719999" y="1100617"/>
            <a:ext cx="1147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platzhalter 16">
            <a:extLst>
              <a:ext uri="{FF2B5EF4-FFF2-40B4-BE49-F238E27FC236}">
                <a16:creationId xmlns:a16="http://schemas.microsoft.com/office/drawing/2014/main" id="{7127C8F9-E39C-48E0-B578-007D9E2BD2E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3453000" y="1674000"/>
            <a:ext cx="2552400" cy="803326"/>
          </a:xfrm>
          <a:custGeom>
            <a:avLst/>
            <a:gdLst>
              <a:gd name="connsiteX0" fmla="*/ 0 w 2552400"/>
              <a:gd name="connsiteY0" fmla="*/ 0 h 803326"/>
              <a:gd name="connsiteX1" fmla="*/ 2552400 w 2552400"/>
              <a:gd name="connsiteY1" fmla="*/ 0 h 803326"/>
              <a:gd name="connsiteX2" fmla="*/ 2552400 w 2552400"/>
              <a:gd name="connsiteY2" fmla="*/ 539148 h 803326"/>
              <a:gd name="connsiteX3" fmla="*/ 1490953 w 2552400"/>
              <a:gd name="connsiteY3" fmla="*/ 539148 h 803326"/>
              <a:gd name="connsiteX4" fmla="*/ 1068179 w 2552400"/>
              <a:gd name="connsiteY4" fmla="*/ 803326 h 803326"/>
              <a:gd name="connsiteX5" fmla="*/ 1061446 w 2552400"/>
              <a:gd name="connsiteY5" fmla="*/ 803326 h 803326"/>
              <a:gd name="connsiteX6" fmla="*/ 1061446 w 2552400"/>
              <a:gd name="connsiteY6" fmla="*/ 539148 h 803326"/>
              <a:gd name="connsiteX7" fmla="*/ 0 w 2552400"/>
              <a:gd name="connsiteY7" fmla="*/ 539148 h 803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52400" h="803326">
                <a:moveTo>
                  <a:pt x="0" y="0"/>
                </a:moveTo>
                <a:lnTo>
                  <a:pt x="2552400" y="0"/>
                </a:lnTo>
                <a:lnTo>
                  <a:pt x="2552400" y="539148"/>
                </a:lnTo>
                <a:lnTo>
                  <a:pt x="1490953" y="539148"/>
                </a:lnTo>
                <a:lnTo>
                  <a:pt x="1068179" y="803326"/>
                </a:lnTo>
                <a:lnTo>
                  <a:pt x="1061446" y="803326"/>
                </a:lnTo>
                <a:lnTo>
                  <a:pt x="1061446" y="539148"/>
                </a:lnTo>
                <a:lnTo>
                  <a:pt x="0" y="539148"/>
                </a:lnTo>
                <a:close/>
              </a:path>
            </a:pathLst>
          </a:custGeom>
          <a:solidFill>
            <a:schemeClr val="tx2"/>
          </a:solidFill>
          <a:ln w="6350">
            <a:solidFill>
              <a:schemeClr val="tx2"/>
            </a:solidFill>
          </a:ln>
        </p:spPr>
        <p:txBody>
          <a:bodyPr wrap="square" lIns="36000" tIns="0" rIns="36000" bIns="234000" anchor="ctr">
            <a:noAutofit/>
          </a:bodyPr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8" name="Textplatzhalter 13">
            <a:extLst>
              <a:ext uri="{FF2B5EF4-FFF2-40B4-BE49-F238E27FC236}">
                <a16:creationId xmlns:a16="http://schemas.microsoft.com/office/drawing/2014/main" id="{305EFEFA-64B4-47B4-B733-1B7CA515EC2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53000" y="2213148"/>
            <a:ext cx="2552400" cy="4104853"/>
          </a:xfrm>
          <a:ln w="6350">
            <a:solidFill>
              <a:schemeClr val="tx2"/>
            </a:solidFill>
          </a:ln>
        </p:spPr>
        <p:txBody>
          <a:bodyPr lIns="90000" tIns="396000" rIns="90000" bIns="90000"/>
          <a:lstStyle>
            <a:lvl1pPr>
              <a:defRPr sz="1400"/>
            </a:lvl1pPr>
            <a:lvl2pPr marL="180000" indent="-180000">
              <a:spcBef>
                <a:spcPts val="600"/>
              </a:spcBef>
              <a:defRPr sz="1400"/>
            </a:lvl2pPr>
            <a:lvl3pPr marL="360000" indent="-180000">
              <a:spcBef>
                <a:spcPts val="400"/>
              </a:spcBef>
              <a:defRPr sz="1200"/>
            </a:lvl3pPr>
            <a:lvl4pPr marL="504000" indent="-144000">
              <a:spcBef>
                <a:spcPts val="300"/>
              </a:spcBef>
              <a:defRPr sz="1000"/>
            </a:lvl4pPr>
            <a:lvl5pPr>
              <a:spcBef>
                <a:spcPts val="1800"/>
              </a:spcBef>
              <a:defRPr sz="1400"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2" name="Textplatzhalter 21">
            <a:extLst>
              <a:ext uri="{FF2B5EF4-FFF2-40B4-BE49-F238E27FC236}">
                <a16:creationId xmlns:a16="http://schemas.microsoft.com/office/drawing/2014/main" id="{70185DFD-9DF1-4A8F-870D-F0572E5D0F8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186600" y="1674000"/>
            <a:ext cx="2552400" cy="803326"/>
          </a:xfrm>
          <a:custGeom>
            <a:avLst/>
            <a:gdLst>
              <a:gd name="connsiteX0" fmla="*/ 0 w 2552400"/>
              <a:gd name="connsiteY0" fmla="*/ 0 h 803326"/>
              <a:gd name="connsiteX1" fmla="*/ 2552400 w 2552400"/>
              <a:gd name="connsiteY1" fmla="*/ 0 h 803326"/>
              <a:gd name="connsiteX2" fmla="*/ 2552400 w 2552400"/>
              <a:gd name="connsiteY2" fmla="*/ 539148 h 803326"/>
              <a:gd name="connsiteX3" fmla="*/ 1490953 w 2552400"/>
              <a:gd name="connsiteY3" fmla="*/ 539148 h 803326"/>
              <a:gd name="connsiteX4" fmla="*/ 1068179 w 2552400"/>
              <a:gd name="connsiteY4" fmla="*/ 803326 h 803326"/>
              <a:gd name="connsiteX5" fmla="*/ 1061446 w 2552400"/>
              <a:gd name="connsiteY5" fmla="*/ 803326 h 803326"/>
              <a:gd name="connsiteX6" fmla="*/ 1061446 w 2552400"/>
              <a:gd name="connsiteY6" fmla="*/ 539148 h 803326"/>
              <a:gd name="connsiteX7" fmla="*/ 0 w 2552400"/>
              <a:gd name="connsiteY7" fmla="*/ 539148 h 803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52400" h="803326">
                <a:moveTo>
                  <a:pt x="0" y="0"/>
                </a:moveTo>
                <a:lnTo>
                  <a:pt x="2552400" y="0"/>
                </a:lnTo>
                <a:lnTo>
                  <a:pt x="2552400" y="539148"/>
                </a:lnTo>
                <a:lnTo>
                  <a:pt x="1490953" y="539148"/>
                </a:lnTo>
                <a:lnTo>
                  <a:pt x="1068179" y="803326"/>
                </a:lnTo>
                <a:lnTo>
                  <a:pt x="1061446" y="803326"/>
                </a:lnTo>
                <a:lnTo>
                  <a:pt x="1061446" y="539148"/>
                </a:lnTo>
                <a:lnTo>
                  <a:pt x="0" y="539148"/>
                </a:lnTo>
                <a:close/>
              </a:path>
            </a:pathLst>
          </a:custGeom>
          <a:solidFill>
            <a:schemeClr val="tx2"/>
          </a:solidFill>
          <a:ln w="6350">
            <a:solidFill>
              <a:schemeClr val="tx2"/>
            </a:solidFill>
          </a:ln>
        </p:spPr>
        <p:txBody>
          <a:bodyPr wrap="square" lIns="36000" tIns="0" rIns="36000" bIns="234000" anchor="ctr">
            <a:noAutofit/>
          </a:bodyPr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3" name="Textplatzhalter 13">
            <a:extLst>
              <a:ext uri="{FF2B5EF4-FFF2-40B4-BE49-F238E27FC236}">
                <a16:creationId xmlns:a16="http://schemas.microsoft.com/office/drawing/2014/main" id="{FA45D731-A6C5-431A-A8B1-28864968451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186600" y="2213148"/>
            <a:ext cx="2552400" cy="4104853"/>
          </a:xfrm>
          <a:ln w="6350">
            <a:solidFill>
              <a:schemeClr val="tx2"/>
            </a:solidFill>
          </a:ln>
        </p:spPr>
        <p:txBody>
          <a:bodyPr lIns="90000" tIns="396000" rIns="90000" bIns="90000"/>
          <a:lstStyle>
            <a:lvl1pPr>
              <a:defRPr sz="1400"/>
            </a:lvl1pPr>
            <a:lvl2pPr marL="180000" indent="-180000">
              <a:spcBef>
                <a:spcPts val="600"/>
              </a:spcBef>
              <a:defRPr sz="1400"/>
            </a:lvl2pPr>
            <a:lvl3pPr marL="360000" indent="-180000">
              <a:spcBef>
                <a:spcPts val="400"/>
              </a:spcBef>
              <a:defRPr sz="1200"/>
            </a:lvl3pPr>
            <a:lvl4pPr marL="504000" indent="-144000">
              <a:spcBef>
                <a:spcPts val="300"/>
              </a:spcBef>
              <a:defRPr sz="1000"/>
            </a:lvl4pPr>
            <a:lvl5pPr>
              <a:spcBef>
                <a:spcPts val="1800"/>
              </a:spcBef>
              <a:defRPr sz="1400"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4" name="Textplatzhalter 23">
            <a:extLst>
              <a:ext uri="{FF2B5EF4-FFF2-40B4-BE49-F238E27FC236}">
                <a16:creationId xmlns:a16="http://schemas.microsoft.com/office/drawing/2014/main" id="{72631360-5D42-4685-83FF-AA8BF842A66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920200" y="1674000"/>
            <a:ext cx="2552400" cy="803326"/>
          </a:xfrm>
          <a:custGeom>
            <a:avLst/>
            <a:gdLst>
              <a:gd name="connsiteX0" fmla="*/ 0 w 2552400"/>
              <a:gd name="connsiteY0" fmla="*/ 0 h 803326"/>
              <a:gd name="connsiteX1" fmla="*/ 2552400 w 2552400"/>
              <a:gd name="connsiteY1" fmla="*/ 0 h 803326"/>
              <a:gd name="connsiteX2" fmla="*/ 2552400 w 2552400"/>
              <a:gd name="connsiteY2" fmla="*/ 539148 h 803326"/>
              <a:gd name="connsiteX3" fmla="*/ 1490953 w 2552400"/>
              <a:gd name="connsiteY3" fmla="*/ 539148 h 803326"/>
              <a:gd name="connsiteX4" fmla="*/ 1068179 w 2552400"/>
              <a:gd name="connsiteY4" fmla="*/ 803326 h 803326"/>
              <a:gd name="connsiteX5" fmla="*/ 1061446 w 2552400"/>
              <a:gd name="connsiteY5" fmla="*/ 803326 h 803326"/>
              <a:gd name="connsiteX6" fmla="*/ 1061446 w 2552400"/>
              <a:gd name="connsiteY6" fmla="*/ 539148 h 803326"/>
              <a:gd name="connsiteX7" fmla="*/ 0 w 2552400"/>
              <a:gd name="connsiteY7" fmla="*/ 539148 h 803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52400" h="803326">
                <a:moveTo>
                  <a:pt x="0" y="0"/>
                </a:moveTo>
                <a:lnTo>
                  <a:pt x="2552400" y="0"/>
                </a:lnTo>
                <a:lnTo>
                  <a:pt x="2552400" y="539148"/>
                </a:lnTo>
                <a:lnTo>
                  <a:pt x="1490953" y="539148"/>
                </a:lnTo>
                <a:lnTo>
                  <a:pt x="1068179" y="803326"/>
                </a:lnTo>
                <a:lnTo>
                  <a:pt x="1061446" y="803326"/>
                </a:lnTo>
                <a:lnTo>
                  <a:pt x="1061446" y="539148"/>
                </a:lnTo>
                <a:lnTo>
                  <a:pt x="0" y="539148"/>
                </a:lnTo>
                <a:close/>
              </a:path>
            </a:pathLst>
          </a:custGeom>
          <a:solidFill>
            <a:schemeClr val="tx2"/>
          </a:solidFill>
          <a:ln w="6350">
            <a:solidFill>
              <a:schemeClr val="tx2"/>
            </a:solidFill>
          </a:ln>
        </p:spPr>
        <p:txBody>
          <a:bodyPr wrap="square" lIns="36000" tIns="0" rIns="36000" bIns="234000" anchor="ctr">
            <a:noAutofit/>
          </a:bodyPr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8" name="Textplatzhalter 27">
            <a:extLst>
              <a:ext uri="{FF2B5EF4-FFF2-40B4-BE49-F238E27FC236}">
                <a16:creationId xmlns:a16="http://schemas.microsoft.com/office/drawing/2014/main" id="{2F256FFD-2237-4B88-AEEC-8D8B62C897A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920200" y="2213148"/>
            <a:ext cx="2552400" cy="4104853"/>
          </a:xfrm>
          <a:custGeom>
            <a:avLst/>
            <a:gdLst>
              <a:gd name="connsiteX0" fmla="*/ 0 w 2552400"/>
              <a:gd name="connsiteY0" fmla="*/ 0 h 4104853"/>
              <a:gd name="connsiteX1" fmla="*/ 2552400 w 2552400"/>
              <a:gd name="connsiteY1" fmla="*/ 0 h 4104853"/>
              <a:gd name="connsiteX2" fmla="*/ 2552400 w 2552400"/>
              <a:gd name="connsiteY2" fmla="*/ 3787601 h 4104853"/>
              <a:gd name="connsiteX3" fmla="*/ 2044690 w 2552400"/>
              <a:gd name="connsiteY3" fmla="*/ 4104853 h 4104853"/>
              <a:gd name="connsiteX4" fmla="*/ 0 w 2552400"/>
              <a:gd name="connsiteY4" fmla="*/ 4104853 h 4104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52400" h="4104853">
                <a:moveTo>
                  <a:pt x="0" y="0"/>
                </a:moveTo>
                <a:lnTo>
                  <a:pt x="2552400" y="0"/>
                </a:lnTo>
                <a:lnTo>
                  <a:pt x="2552400" y="3787601"/>
                </a:lnTo>
                <a:lnTo>
                  <a:pt x="2044690" y="4104853"/>
                </a:lnTo>
                <a:lnTo>
                  <a:pt x="0" y="4104853"/>
                </a:lnTo>
                <a:close/>
              </a:path>
            </a:pathLst>
          </a:custGeom>
          <a:ln w="6350">
            <a:solidFill>
              <a:schemeClr val="tx2"/>
            </a:solidFill>
          </a:ln>
        </p:spPr>
        <p:txBody>
          <a:bodyPr wrap="square" lIns="90000" tIns="396000" rIns="90000" bIns="90000">
            <a:noAutofit/>
          </a:bodyPr>
          <a:lstStyle>
            <a:lvl1pPr>
              <a:defRPr sz="1400"/>
            </a:lvl1pPr>
            <a:lvl2pPr marL="180000" indent="-180000">
              <a:spcBef>
                <a:spcPts val="600"/>
              </a:spcBef>
              <a:defRPr sz="1400"/>
            </a:lvl2pPr>
            <a:lvl3pPr marL="360000" indent="-180000">
              <a:spcBef>
                <a:spcPts val="400"/>
              </a:spcBef>
              <a:defRPr sz="1200"/>
            </a:lvl3pPr>
            <a:lvl4pPr marL="504000" indent="-144000">
              <a:spcBef>
                <a:spcPts val="300"/>
              </a:spcBef>
              <a:defRPr sz="1000"/>
            </a:lvl4pPr>
            <a:lvl5pPr>
              <a:spcBef>
                <a:spcPts val="1800"/>
              </a:spcBef>
              <a:defRPr sz="1400"/>
            </a:lvl5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310860165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2F70A4-ADFE-4708-AB33-8886E4CC1B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863F26D-D1E9-44DB-B332-96FEC35D88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|    15.02.2019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E15C926-F79F-46C4-91E5-DDEEE6952D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|    Fußzeile Universität Augsburg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2E96900-E160-4F15-8F4F-93A7E009E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E1ECD767-9C3B-4102-881D-A5FAB539895B}"/>
              </a:ext>
            </a:extLst>
          </p:cNvPr>
          <p:cNvCxnSpPr>
            <a:cxnSpLocks/>
          </p:cNvCxnSpPr>
          <p:nvPr userDrawn="1"/>
        </p:nvCxnSpPr>
        <p:spPr>
          <a:xfrm>
            <a:off x="719999" y="1100617"/>
            <a:ext cx="1147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972152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E4811EB-2863-4359-BDFD-9EDD3692D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lnSpc>
                <a:spcPct val="90000"/>
              </a:lnSpc>
              <a:defRPr/>
            </a:lvl1pPr>
          </a:lstStyle>
          <a:p>
            <a:r>
              <a:rPr lang="ru-RU"/>
              <a:t>Образец заголовка</a:t>
            </a:r>
            <a:endParaRPr lang="de-DE" dirty="0"/>
          </a:p>
        </p:txBody>
      </p:sp>
      <p:sp>
        <p:nvSpPr>
          <p:cNvPr id="7" name="Untertitel 2">
            <a:extLst>
              <a:ext uri="{FF2B5EF4-FFF2-40B4-BE49-F238E27FC236}">
                <a16:creationId xmlns:a16="http://schemas.microsoft.com/office/drawing/2014/main" id="{A21B2CDA-444B-4D1C-84B6-C58E2001FD04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719400" y="1181818"/>
            <a:ext cx="10753200" cy="366609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de-DE" dirty="0"/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7E09A1A4-66FB-4BBF-B3D3-82C3A7E41C09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/>
              <a:t>|    15.02.2019</a:t>
            </a:r>
            <a:endParaRPr lang="de-DE" dirty="0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F94D21F0-0C2D-40CB-B9DB-55864772B0A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|    Fußzeile Universität Augsburg</a:t>
            </a:r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ECC5A95F-83E3-4397-B18C-8F3003F1CEB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2F00719E-AEFE-40BF-8FAF-96026E0CB3E3}"/>
              </a:ext>
            </a:extLst>
          </p:cNvPr>
          <p:cNvCxnSpPr>
            <a:cxnSpLocks/>
          </p:cNvCxnSpPr>
          <p:nvPr userDrawn="1"/>
        </p:nvCxnSpPr>
        <p:spPr>
          <a:xfrm>
            <a:off x="719999" y="1100617"/>
            <a:ext cx="1147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283677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6625098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und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Bildplatzhalter 13">
            <a:extLst>
              <a:ext uri="{FF2B5EF4-FFF2-40B4-BE49-F238E27FC236}">
                <a16:creationId xmlns:a16="http://schemas.microsoft.com/office/drawing/2014/main" id="{547C337E-B2E8-42BE-BB79-EB136C890B2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77800" y="1674000"/>
            <a:ext cx="5194800" cy="4644000"/>
          </a:xfrm>
          <a:custGeom>
            <a:avLst/>
            <a:gdLst>
              <a:gd name="connsiteX0" fmla="*/ 0 w 5194800"/>
              <a:gd name="connsiteY0" fmla="*/ 0 h 4644000"/>
              <a:gd name="connsiteX1" fmla="*/ 5194800 w 5194800"/>
              <a:gd name="connsiteY1" fmla="*/ 0 h 4644000"/>
              <a:gd name="connsiteX2" fmla="*/ 5194800 w 5194800"/>
              <a:gd name="connsiteY2" fmla="*/ 4326749 h 4644000"/>
              <a:gd name="connsiteX3" fmla="*/ 4687092 w 5194800"/>
              <a:gd name="connsiteY3" fmla="*/ 4644000 h 4644000"/>
              <a:gd name="connsiteX4" fmla="*/ 0 w 5194800"/>
              <a:gd name="connsiteY4" fmla="*/ 4644000 h 464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94800" h="4644000">
                <a:moveTo>
                  <a:pt x="0" y="0"/>
                </a:moveTo>
                <a:lnTo>
                  <a:pt x="5194800" y="0"/>
                </a:lnTo>
                <a:lnTo>
                  <a:pt x="5194800" y="4326749"/>
                </a:lnTo>
                <a:lnTo>
                  <a:pt x="4687092" y="4644000"/>
                </a:lnTo>
                <a:lnTo>
                  <a:pt x="0" y="4644000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>
            <a:noAutofit/>
          </a:bodyPr>
          <a:lstStyle/>
          <a:p>
            <a:r>
              <a:rPr lang="ru-RU"/>
              <a:t>Вставка рисунка</a:t>
            </a:r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9F3191B-4AC7-4174-A149-F6438EA62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00" y="0"/>
            <a:ext cx="10753200" cy="10188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FDF57CA-FDD8-4477-8838-954978A022D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19998" y="1674000"/>
            <a:ext cx="5196001" cy="46440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1" name="Untertitel 2">
            <a:extLst>
              <a:ext uri="{FF2B5EF4-FFF2-40B4-BE49-F238E27FC236}">
                <a16:creationId xmlns:a16="http://schemas.microsoft.com/office/drawing/2014/main" id="{FDF8825B-3245-4662-AA31-A835325A6290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719400" y="1181818"/>
            <a:ext cx="10753200" cy="366609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E880E40-62C1-4523-9326-8905454D4926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de-DE"/>
              <a:t>|    15.02.2019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6BA002C-DFE9-450A-A2B3-C70BC48F66B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/>
              <a:t>|    Fußzeile Universität Augsburg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B8F5DD0-C562-4452-8B55-8B7571D56CF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31D252A2-F584-4876-A9E7-3A56CDE1456F}"/>
              </a:ext>
            </a:extLst>
          </p:cNvPr>
          <p:cNvCxnSpPr>
            <a:cxnSpLocks/>
          </p:cNvCxnSpPr>
          <p:nvPr userDrawn="1"/>
        </p:nvCxnSpPr>
        <p:spPr>
          <a:xfrm>
            <a:off x="719999" y="1100617"/>
            <a:ext cx="1147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71277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Netzwerkmoti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>
            <a:extLst>
              <a:ext uri="{FF2B5EF4-FFF2-40B4-BE49-F238E27FC236}">
                <a16:creationId xmlns:a16="http://schemas.microsoft.com/office/drawing/2014/main" id="{95FA92F1-0E1F-49C5-80C9-3365CCE3A9E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125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1E23F841-7E91-4E34-A0EC-B12AEE41B4E9}"/>
              </a:ext>
            </a:extLst>
          </p:cNvPr>
          <p:cNvSpPr/>
          <p:nvPr userDrawn="1"/>
        </p:nvSpPr>
        <p:spPr>
          <a:xfrm>
            <a:off x="1" y="1"/>
            <a:ext cx="12192000" cy="6858000"/>
          </a:xfrm>
          <a:prstGeom prst="rect">
            <a:avLst/>
          </a:prstGeom>
          <a:gradFill flip="none" rotWithShape="1">
            <a:gsLst>
              <a:gs pos="52000">
                <a:schemeClr val="bg1">
                  <a:alpha val="40000"/>
                </a:schemeClr>
              </a:gs>
              <a:gs pos="0">
                <a:schemeClr val="bg1">
                  <a:alpha val="50000"/>
                </a:schemeClr>
              </a:gs>
              <a:gs pos="7000">
                <a:srgbClr val="FFFFFF">
                  <a:alpha val="0"/>
                </a:srgbClr>
              </a:gs>
              <a:gs pos="100000">
                <a:schemeClr val="bg1">
                  <a:alpha val="70000"/>
                </a:scheme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Titel 20">
            <a:extLst>
              <a:ext uri="{FF2B5EF4-FFF2-40B4-BE49-F238E27FC236}">
                <a16:creationId xmlns:a16="http://schemas.microsoft.com/office/drawing/2014/main" id="{C26E8387-66E3-42D5-9B71-7D928E60A71B}"/>
              </a:ext>
            </a:extLst>
          </p:cNvPr>
          <p:cNvSpPr>
            <a:spLocks noGrp="1" noMove="1" noResize="1"/>
          </p:cNvSpPr>
          <p:nvPr>
            <p:ph type="ctrTitle"/>
            <p:custDataLst>
              <p:tags r:id="rId1"/>
            </p:custDataLst>
          </p:nvPr>
        </p:nvSpPr>
        <p:spPr>
          <a:xfrm>
            <a:off x="5608325" y="0"/>
            <a:ext cx="5863676" cy="6003982"/>
          </a:xfrm>
          <a:custGeom>
            <a:avLst/>
            <a:gdLst>
              <a:gd name="connsiteX0" fmla="*/ 0 w 5863676"/>
              <a:gd name="connsiteY0" fmla="*/ 0 h 6003982"/>
              <a:gd name="connsiteX1" fmla="*/ 180000 w 5863676"/>
              <a:gd name="connsiteY1" fmla="*/ 0 h 6003982"/>
              <a:gd name="connsiteX2" fmla="*/ 5863676 w 5863676"/>
              <a:gd name="connsiteY2" fmla="*/ 0 h 6003982"/>
              <a:gd name="connsiteX3" fmla="*/ 5863676 w 5863676"/>
              <a:gd name="connsiteY3" fmla="*/ 276042 h 6003982"/>
              <a:gd name="connsiteX4" fmla="*/ 5863676 w 5863676"/>
              <a:gd name="connsiteY4" fmla="*/ 465826 h 6003982"/>
              <a:gd name="connsiteX5" fmla="*/ 5863676 w 5863676"/>
              <a:gd name="connsiteY5" fmla="*/ 5701857 h 6003982"/>
              <a:gd name="connsiteX6" fmla="*/ 5416799 w 5863676"/>
              <a:gd name="connsiteY6" fmla="*/ 6003982 h 6003982"/>
              <a:gd name="connsiteX7" fmla="*/ 180000 w 5863676"/>
              <a:gd name="connsiteY7" fmla="*/ 6003982 h 6003982"/>
              <a:gd name="connsiteX8" fmla="*/ 0 w 5863676"/>
              <a:gd name="connsiteY8" fmla="*/ 6003982 h 6003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63676" h="6003982">
                <a:moveTo>
                  <a:pt x="0" y="0"/>
                </a:moveTo>
                <a:lnTo>
                  <a:pt x="180000" y="0"/>
                </a:lnTo>
                <a:lnTo>
                  <a:pt x="5863676" y="0"/>
                </a:lnTo>
                <a:lnTo>
                  <a:pt x="5863676" y="276042"/>
                </a:lnTo>
                <a:lnTo>
                  <a:pt x="5863676" y="465826"/>
                </a:lnTo>
                <a:lnTo>
                  <a:pt x="5863676" y="5701857"/>
                </a:lnTo>
                <a:lnTo>
                  <a:pt x="5416799" y="6003982"/>
                </a:lnTo>
                <a:lnTo>
                  <a:pt x="180000" y="6003982"/>
                </a:lnTo>
                <a:lnTo>
                  <a:pt x="0" y="6003982"/>
                </a:lnTo>
                <a:close/>
              </a:path>
            </a:pathLst>
          </a:custGeom>
          <a:solidFill>
            <a:schemeClr val="tx2">
              <a:alpha val="90000"/>
            </a:schemeClr>
          </a:solidFill>
        </p:spPr>
        <p:txBody>
          <a:bodyPr wrap="square" lIns="360000" tIns="360000" rIns="360000" bIns="2160000" anchor="b">
            <a:noAutofit/>
          </a:bodyPr>
          <a:lstStyle>
            <a:lvl1pPr algn="l">
              <a:lnSpc>
                <a:spcPct val="100000"/>
              </a:lnSpc>
              <a:defRPr sz="3000">
                <a:solidFill>
                  <a:schemeClr val="bg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29B57D8-F51B-45A5-ACE8-26EE7A2EA8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08325" y="4050000"/>
            <a:ext cx="5863676" cy="1080000"/>
          </a:xfrm>
        </p:spPr>
        <p:txBody>
          <a:bodyPr lIns="360000" tIns="0" rIns="360000" bIns="0">
            <a:noAutofit/>
          </a:bodyPr>
          <a:lstStyle>
            <a:lvl1pPr marL="0" indent="0" algn="l">
              <a:buNone/>
              <a:defRPr sz="15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9585391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und Bild mit BU-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Bildplatzhalter 13">
            <a:extLst>
              <a:ext uri="{FF2B5EF4-FFF2-40B4-BE49-F238E27FC236}">
                <a16:creationId xmlns:a16="http://schemas.microsoft.com/office/drawing/2014/main" id="{547C337E-B2E8-42BE-BB79-EB136C890B2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77800" y="1674000"/>
            <a:ext cx="5194800" cy="4644000"/>
          </a:xfrm>
          <a:custGeom>
            <a:avLst/>
            <a:gdLst>
              <a:gd name="connsiteX0" fmla="*/ 0 w 5194800"/>
              <a:gd name="connsiteY0" fmla="*/ 0 h 4644000"/>
              <a:gd name="connsiteX1" fmla="*/ 5194800 w 5194800"/>
              <a:gd name="connsiteY1" fmla="*/ 0 h 4644000"/>
              <a:gd name="connsiteX2" fmla="*/ 5194800 w 5194800"/>
              <a:gd name="connsiteY2" fmla="*/ 4326749 h 4644000"/>
              <a:gd name="connsiteX3" fmla="*/ 4687092 w 5194800"/>
              <a:gd name="connsiteY3" fmla="*/ 4644000 h 4644000"/>
              <a:gd name="connsiteX4" fmla="*/ 0 w 5194800"/>
              <a:gd name="connsiteY4" fmla="*/ 4644000 h 464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94800" h="4644000">
                <a:moveTo>
                  <a:pt x="0" y="0"/>
                </a:moveTo>
                <a:lnTo>
                  <a:pt x="5194800" y="0"/>
                </a:lnTo>
                <a:lnTo>
                  <a:pt x="5194800" y="4326749"/>
                </a:lnTo>
                <a:lnTo>
                  <a:pt x="4687092" y="4644000"/>
                </a:lnTo>
                <a:lnTo>
                  <a:pt x="0" y="4644000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>
            <a:noAutofit/>
          </a:bodyPr>
          <a:lstStyle/>
          <a:p>
            <a:r>
              <a:rPr lang="ru-RU"/>
              <a:t>Вставка рисунка</a:t>
            </a:r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9F3191B-4AC7-4174-A149-F6438EA62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00" y="0"/>
            <a:ext cx="10753200" cy="10188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FDF57CA-FDD8-4477-8838-954978A022D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19998" y="1674000"/>
            <a:ext cx="5196001" cy="46440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1" name="Untertitel 2">
            <a:extLst>
              <a:ext uri="{FF2B5EF4-FFF2-40B4-BE49-F238E27FC236}">
                <a16:creationId xmlns:a16="http://schemas.microsoft.com/office/drawing/2014/main" id="{FDF8825B-3245-4662-AA31-A835325A6290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719400" y="1181818"/>
            <a:ext cx="10753200" cy="366609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E880E40-62C1-4523-9326-8905454D4926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de-DE"/>
              <a:t>|    15.02.2019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6BA002C-DFE9-450A-A2B3-C70BC48F66B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/>
              <a:t>|    Fußzeile Universität Augsburg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B8F5DD0-C562-4452-8B55-8B7571D56CF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84409322-67A6-4F12-8D72-41A3B5B662E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77800" y="4416666"/>
            <a:ext cx="1974701" cy="1406166"/>
          </a:xfrm>
          <a:solidFill>
            <a:schemeClr val="tx2">
              <a:alpha val="90000"/>
            </a:schemeClr>
          </a:solidFill>
        </p:spPr>
        <p:txBody>
          <a:bodyPr lIns="90000" tIns="90000" rIns="90000" bIns="90000"/>
          <a:lstStyle>
            <a:lvl1pPr>
              <a:spcBef>
                <a:spcPts val="600"/>
              </a:spcBef>
              <a:defRPr sz="10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942447BE-7F68-43E3-BEF7-C04C0F292080}"/>
              </a:ext>
            </a:extLst>
          </p:cNvPr>
          <p:cNvCxnSpPr>
            <a:cxnSpLocks/>
          </p:cNvCxnSpPr>
          <p:nvPr userDrawn="1"/>
        </p:nvCxnSpPr>
        <p:spPr>
          <a:xfrm>
            <a:off x="719999" y="1100617"/>
            <a:ext cx="1147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070967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3 Inhalt 2/3 Bild mit BU-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F3191B-4AC7-4174-A149-F6438EA62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00" y="0"/>
            <a:ext cx="10753200" cy="10188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FDF57CA-FDD8-4477-8838-954978A022D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19998" y="1674000"/>
            <a:ext cx="3344400" cy="46440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1" name="Untertitel 2">
            <a:extLst>
              <a:ext uri="{FF2B5EF4-FFF2-40B4-BE49-F238E27FC236}">
                <a16:creationId xmlns:a16="http://schemas.microsoft.com/office/drawing/2014/main" id="{FDF8825B-3245-4662-AA31-A835325A6290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719400" y="1181818"/>
            <a:ext cx="10753200" cy="366609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E880E40-62C1-4523-9326-8905454D4926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de-DE"/>
              <a:t>|    15.02.2019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6BA002C-DFE9-450A-A2B3-C70BC48F66B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/>
              <a:t>|    Fußzeile Universität Augsburg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B8F5DD0-C562-4452-8B55-8B7571D56CF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3" name="Bildplatzhalter 12">
            <a:extLst>
              <a:ext uri="{FF2B5EF4-FFF2-40B4-BE49-F238E27FC236}">
                <a16:creationId xmlns:a16="http://schemas.microsoft.com/office/drawing/2014/main" id="{2C391855-DEE4-4776-816F-9FDFE9169B27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423800" y="1674000"/>
            <a:ext cx="7048800" cy="4644000"/>
          </a:xfrm>
          <a:custGeom>
            <a:avLst/>
            <a:gdLst>
              <a:gd name="connsiteX0" fmla="*/ 0 w 7048800"/>
              <a:gd name="connsiteY0" fmla="*/ 0 h 4644000"/>
              <a:gd name="connsiteX1" fmla="*/ 7048800 w 7048800"/>
              <a:gd name="connsiteY1" fmla="*/ 0 h 4644000"/>
              <a:gd name="connsiteX2" fmla="*/ 7048800 w 7048800"/>
              <a:gd name="connsiteY2" fmla="*/ 4326749 h 4644000"/>
              <a:gd name="connsiteX3" fmla="*/ 6541092 w 7048800"/>
              <a:gd name="connsiteY3" fmla="*/ 4644000 h 4644000"/>
              <a:gd name="connsiteX4" fmla="*/ 0 w 7048800"/>
              <a:gd name="connsiteY4" fmla="*/ 4644000 h 464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48800" h="4644000">
                <a:moveTo>
                  <a:pt x="0" y="0"/>
                </a:moveTo>
                <a:lnTo>
                  <a:pt x="7048800" y="0"/>
                </a:lnTo>
                <a:lnTo>
                  <a:pt x="7048800" y="4326749"/>
                </a:lnTo>
                <a:lnTo>
                  <a:pt x="6541092" y="4644000"/>
                </a:lnTo>
                <a:lnTo>
                  <a:pt x="0" y="4644000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>
            <a:noAutofit/>
          </a:bodyPr>
          <a:lstStyle/>
          <a:p>
            <a:r>
              <a:rPr lang="ru-RU"/>
              <a:t>Вставка рисунка</a:t>
            </a:r>
            <a:endParaRPr lang="de-DE" dirty="0"/>
          </a:p>
        </p:txBody>
      </p:sp>
      <p:sp>
        <p:nvSpPr>
          <p:cNvPr id="15" name="Textplatzhalter 7">
            <a:extLst>
              <a:ext uri="{FF2B5EF4-FFF2-40B4-BE49-F238E27FC236}">
                <a16:creationId xmlns:a16="http://schemas.microsoft.com/office/drawing/2014/main" id="{29A14761-D380-48F1-9D44-45AF488797B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423800" y="4416666"/>
            <a:ext cx="1974701" cy="1406166"/>
          </a:xfrm>
          <a:solidFill>
            <a:schemeClr val="tx2">
              <a:alpha val="90000"/>
            </a:schemeClr>
          </a:solidFill>
        </p:spPr>
        <p:txBody>
          <a:bodyPr lIns="90000" tIns="90000" rIns="90000" bIns="90000"/>
          <a:lstStyle>
            <a:lvl1pPr>
              <a:spcBef>
                <a:spcPts val="600"/>
              </a:spcBef>
              <a:defRPr sz="10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F97DD6B2-6BB6-4B54-8072-153E6ED7B917}"/>
              </a:ext>
            </a:extLst>
          </p:cNvPr>
          <p:cNvCxnSpPr>
            <a:cxnSpLocks/>
          </p:cNvCxnSpPr>
          <p:nvPr userDrawn="1"/>
        </p:nvCxnSpPr>
        <p:spPr>
          <a:xfrm>
            <a:off x="719999" y="1100617"/>
            <a:ext cx="1147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985938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Bildplatzhalter 13">
            <a:extLst>
              <a:ext uri="{FF2B5EF4-FFF2-40B4-BE49-F238E27FC236}">
                <a16:creationId xmlns:a16="http://schemas.microsoft.com/office/drawing/2014/main" id="{547C337E-B2E8-42BE-BB79-EB136C890B2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77800" y="1674000"/>
            <a:ext cx="5194800" cy="4644000"/>
          </a:xfrm>
          <a:custGeom>
            <a:avLst/>
            <a:gdLst>
              <a:gd name="connsiteX0" fmla="*/ 0 w 5194800"/>
              <a:gd name="connsiteY0" fmla="*/ 0 h 4644000"/>
              <a:gd name="connsiteX1" fmla="*/ 5194800 w 5194800"/>
              <a:gd name="connsiteY1" fmla="*/ 0 h 4644000"/>
              <a:gd name="connsiteX2" fmla="*/ 5194800 w 5194800"/>
              <a:gd name="connsiteY2" fmla="*/ 4326749 h 4644000"/>
              <a:gd name="connsiteX3" fmla="*/ 4687092 w 5194800"/>
              <a:gd name="connsiteY3" fmla="*/ 4644000 h 4644000"/>
              <a:gd name="connsiteX4" fmla="*/ 0 w 5194800"/>
              <a:gd name="connsiteY4" fmla="*/ 4644000 h 464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94800" h="4644000">
                <a:moveTo>
                  <a:pt x="0" y="0"/>
                </a:moveTo>
                <a:lnTo>
                  <a:pt x="5194800" y="0"/>
                </a:lnTo>
                <a:lnTo>
                  <a:pt x="5194800" y="4326749"/>
                </a:lnTo>
                <a:lnTo>
                  <a:pt x="4687092" y="4644000"/>
                </a:lnTo>
                <a:lnTo>
                  <a:pt x="0" y="4644000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>
            <a:noAutofit/>
          </a:bodyPr>
          <a:lstStyle/>
          <a:p>
            <a:r>
              <a:rPr lang="ru-RU"/>
              <a:t>Вставка рисунка</a:t>
            </a:r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9F3191B-4AC7-4174-A149-F6438EA62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00" y="0"/>
            <a:ext cx="10753200" cy="10188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de-DE" dirty="0"/>
          </a:p>
        </p:txBody>
      </p:sp>
      <p:sp>
        <p:nvSpPr>
          <p:cNvPr id="8" name="Bildplatzhalter 7">
            <a:extLst>
              <a:ext uri="{FF2B5EF4-FFF2-40B4-BE49-F238E27FC236}">
                <a16:creationId xmlns:a16="http://schemas.microsoft.com/office/drawing/2014/main" id="{A3D5E979-B6F3-499F-86AC-9DA560B943B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19998" y="1674000"/>
            <a:ext cx="5196001" cy="4644000"/>
          </a:xfrm>
          <a:solidFill>
            <a:schemeClr val="accent3"/>
          </a:solidFill>
        </p:spPr>
        <p:txBody>
          <a:bodyPr/>
          <a:lstStyle/>
          <a:p>
            <a:r>
              <a:rPr lang="ru-RU"/>
              <a:t>Вставка рисунка</a:t>
            </a:r>
            <a:endParaRPr lang="de-DE"/>
          </a:p>
        </p:txBody>
      </p:sp>
      <p:sp>
        <p:nvSpPr>
          <p:cNvPr id="11" name="Untertitel 2">
            <a:extLst>
              <a:ext uri="{FF2B5EF4-FFF2-40B4-BE49-F238E27FC236}">
                <a16:creationId xmlns:a16="http://schemas.microsoft.com/office/drawing/2014/main" id="{FDF8825B-3245-4662-AA31-A835325A6290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719400" y="1181818"/>
            <a:ext cx="10753200" cy="366609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D2178660-43D6-417E-A41D-8A651FD3EDD4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de-DE"/>
              <a:t>|    15.02.2019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277E495-745A-4917-9709-76F024A90BD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/>
              <a:t>|    Fußzeile Universität Augsburg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E2D2E99-9111-4AFA-AFB3-76CD71D81FE1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2FC171BC-79AF-42BF-84CB-39D216F6E301}"/>
              </a:ext>
            </a:extLst>
          </p:cNvPr>
          <p:cNvCxnSpPr>
            <a:cxnSpLocks/>
          </p:cNvCxnSpPr>
          <p:nvPr userDrawn="1"/>
        </p:nvCxnSpPr>
        <p:spPr>
          <a:xfrm>
            <a:off x="719999" y="1100617"/>
            <a:ext cx="1147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01815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iagrammplatzhalter 2">
            <a:extLst>
              <a:ext uri="{FF2B5EF4-FFF2-40B4-BE49-F238E27FC236}">
                <a16:creationId xmlns:a16="http://schemas.microsoft.com/office/drawing/2014/main" id="{A7627363-86CC-42A8-BCA4-3FEC0149CBBB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718801" y="1673999"/>
            <a:ext cx="10753199" cy="4642571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ru-RU"/>
              <a:t>Вставка диаграммы</a:t>
            </a:r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D709F6-5C2A-4BEF-B6DE-14B4B4FDA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4BD172E-DE29-4BCE-BE6D-314FDF43C13D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de-DE"/>
              <a:t>|    15.02.2019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7412697-2000-4E1B-8173-9B9587CC95DF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/>
              <a:t>|    Fußzeile Universität Augsburg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DCA2C21-3D87-4424-800F-176F6F55868C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3" name="Untertitel 2">
            <a:extLst>
              <a:ext uri="{FF2B5EF4-FFF2-40B4-BE49-F238E27FC236}">
                <a16:creationId xmlns:a16="http://schemas.microsoft.com/office/drawing/2014/main" id="{9EF021A6-4BB9-4550-AD43-5CAC345F4279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719400" y="1181818"/>
            <a:ext cx="10753200" cy="366609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de-DE" dirty="0"/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8F720E25-635C-49B5-8824-A82A5FC06729}"/>
              </a:ext>
            </a:extLst>
          </p:cNvPr>
          <p:cNvCxnSpPr>
            <a:cxnSpLocks/>
          </p:cNvCxnSpPr>
          <p:nvPr userDrawn="1"/>
        </p:nvCxnSpPr>
        <p:spPr>
          <a:xfrm>
            <a:off x="719999" y="1100617"/>
            <a:ext cx="1147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450106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Diagram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iagrammplatzhalter 2">
            <a:extLst>
              <a:ext uri="{FF2B5EF4-FFF2-40B4-BE49-F238E27FC236}">
                <a16:creationId xmlns:a16="http://schemas.microsoft.com/office/drawing/2014/main" id="{A7627363-86CC-42A8-BCA4-3FEC0149CBBB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718801" y="1673999"/>
            <a:ext cx="5196599" cy="4642571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ru-RU"/>
              <a:t>Вставка диаграммы</a:t>
            </a:r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D709F6-5C2A-4BEF-B6DE-14B4B4FDA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4BD172E-DE29-4BCE-BE6D-314FDF43C13D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de-DE"/>
              <a:t>|    15.02.2019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7412697-2000-4E1B-8173-9B9587CC95DF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/>
              <a:t>|    Fußzeile Universität Augsburg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DCA2C21-3D87-4424-800F-176F6F55868C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3" name="Untertitel 2">
            <a:extLst>
              <a:ext uri="{FF2B5EF4-FFF2-40B4-BE49-F238E27FC236}">
                <a16:creationId xmlns:a16="http://schemas.microsoft.com/office/drawing/2014/main" id="{9EF021A6-4BB9-4550-AD43-5CAC345F4279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719400" y="1181818"/>
            <a:ext cx="10753200" cy="366609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de-DE" dirty="0"/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8F720E25-635C-49B5-8824-A82A5FC06729}"/>
              </a:ext>
            </a:extLst>
          </p:cNvPr>
          <p:cNvCxnSpPr>
            <a:cxnSpLocks/>
          </p:cNvCxnSpPr>
          <p:nvPr userDrawn="1"/>
        </p:nvCxnSpPr>
        <p:spPr>
          <a:xfrm>
            <a:off x="719999" y="1100617"/>
            <a:ext cx="1147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Diagrammplatzhalter 2">
            <a:extLst>
              <a:ext uri="{FF2B5EF4-FFF2-40B4-BE49-F238E27FC236}">
                <a16:creationId xmlns:a16="http://schemas.microsoft.com/office/drawing/2014/main" id="{40153406-C06B-40E8-99C7-229D0C6B031B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6275400" y="1673999"/>
            <a:ext cx="5196599" cy="4642571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ru-RU"/>
              <a:t>Вставка диаграммы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533306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nhalte qu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E4811EB-2863-4359-BDFD-9EDD3692D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lnSpc>
                <a:spcPct val="90000"/>
              </a:lnSpc>
              <a:defRPr/>
            </a:lvl1pPr>
          </a:lstStyle>
          <a:p>
            <a:r>
              <a:rPr lang="ru-RU"/>
              <a:t>Образец заголовка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0EE4D9F-AC7A-4F8D-AC64-47E047663F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999" y="1674000"/>
            <a:ext cx="5196600" cy="2142000"/>
          </a:xfrm>
        </p:spPr>
        <p:txBody>
          <a:bodyPr/>
          <a:lstStyle>
            <a:lvl5pPr>
              <a:spcBef>
                <a:spcPts val="2400"/>
              </a:spcBef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7" name="Untertitel 2">
            <a:extLst>
              <a:ext uri="{FF2B5EF4-FFF2-40B4-BE49-F238E27FC236}">
                <a16:creationId xmlns:a16="http://schemas.microsoft.com/office/drawing/2014/main" id="{A21B2CDA-444B-4D1C-84B6-C58E2001FD04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719400" y="1181818"/>
            <a:ext cx="10753200" cy="366609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de-DE" dirty="0"/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7E09A1A4-66FB-4BBF-B3D3-82C3A7E41C09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/>
              <a:t>|    15.02.2019</a:t>
            </a:r>
            <a:endParaRPr lang="de-DE" dirty="0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F94D21F0-0C2D-40CB-B9DB-55864772B0A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|    Fußzeile Universität Augsburg</a:t>
            </a:r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ECC5A95F-83E3-4397-B18C-8F3003F1CEB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2F00719E-AEFE-40BF-8FAF-96026E0CB3E3}"/>
              </a:ext>
            </a:extLst>
          </p:cNvPr>
          <p:cNvCxnSpPr>
            <a:cxnSpLocks/>
          </p:cNvCxnSpPr>
          <p:nvPr userDrawn="1"/>
        </p:nvCxnSpPr>
        <p:spPr>
          <a:xfrm>
            <a:off x="719999" y="1100617"/>
            <a:ext cx="1147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270BA7FE-E827-4D39-A048-D4CF86BD7DF7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6276599" y="1674000"/>
            <a:ext cx="5196600" cy="2142000"/>
          </a:xfrm>
        </p:spPr>
        <p:txBody>
          <a:bodyPr/>
          <a:lstStyle>
            <a:lvl5pPr>
              <a:spcBef>
                <a:spcPts val="2400"/>
              </a:spcBef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D99C89F3-D97E-408C-A5DF-94B7F7F34053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719999" y="4176000"/>
            <a:ext cx="5196600" cy="2142000"/>
          </a:xfrm>
        </p:spPr>
        <p:txBody>
          <a:bodyPr/>
          <a:lstStyle>
            <a:lvl5pPr>
              <a:spcBef>
                <a:spcPts val="2400"/>
              </a:spcBef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4" name="Inhaltsplatzhalter 2">
            <a:extLst>
              <a:ext uri="{FF2B5EF4-FFF2-40B4-BE49-F238E27FC236}">
                <a16:creationId xmlns:a16="http://schemas.microsoft.com/office/drawing/2014/main" id="{DDBCAED4-2F76-438B-B283-1C960E7CC970}"/>
              </a:ext>
            </a:extLst>
          </p:cNvPr>
          <p:cNvSpPr>
            <a:spLocks noGrp="1"/>
          </p:cNvSpPr>
          <p:nvPr>
            <p:ph idx="19"/>
          </p:nvPr>
        </p:nvSpPr>
        <p:spPr>
          <a:xfrm>
            <a:off x="6276599" y="4176000"/>
            <a:ext cx="5196600" cy="2142000"/>
          </a:xfrm>
        </p:spPr>
        <p:txBody>
          <a:bodyPr/>
          <a:lstStyle>
            <a:lvl5pPr>
              <a:spcBef>
                <a:spcPts val="2400"/>
              </a:spcBef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167231519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2 Inhalt + 3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F3191B-4AC7-4174-A149-F6438EA62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00" y="0"/>
            <a:ext cx="10753200" cy="10188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FDF57CA-FDD8-4477-8838-954978A022D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19998" y="1674000"/>
            <a:ext cx="5196001" cy="4644000"/>
          </a:xfrm>
        </p:spPr>
        <p:txBody>
          <a:bodyPr/>
          <a:lstStyle>
            <a:lvl2pPr marL="216000">
              <a:defRPr/>
            </a:lvl2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2" name="Bildplatzhalter 11">
            <a:extLst>
              <a:ext uri="{FF2B5EF4-FFF2-40B4-BE49-F238E27FC236}">
                <a16:creationId xmlns:a16="http://schemas.microsoft.com/office/drawing/2014/main" id="{F832642F-B323-49EE-872A-3130F834200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77801" y="1674000"/>
            <a:ext cx="2507101" cy="2232000"/>
          </a:xfrm>
          <a:solidFill>
            <a:schemeClr val="accent3"/>
          </a:solidFill>
        </p:spPr>
        <p:txBody>
          <a:bodyPr/>
          <a:lstStyle/>
          <a:p>
            <a:r>
              <a:rPr lang="ru-RU"/>
              <a:t>Вставка рисунка</a:t>
            </a:r>
            <a:endParaRPr lang="de-DE"/>
          </a:p>
        </p:txBody>
      </p:sp>
      <p:sp>
        <p:nvSpPr>
          <p:cNvPr id="11" name="Untertitel 2">
            <a:extLst>
              <a:ext uri="{FF2B5EF4-FFF2-40B4-BE49-F238E27FC236}">
                <a16:creationId xmlns:a16="http://schemas.microsoft.com/office/drawing/2014/main" id="{FDF8825B-3245-4662-AA31-A835325A6290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719400" y="1181818"/>
            <a:ext cx="10753200" cy="366609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de-DE" dirty="0"/>
          </a:p>
        </p:txBody>
      </p:sp>
      <p:sp>
        <p:nvSpPr>
          <p:cNvPr id="18" name="Bildplatzhalter 17">
            <a:extLst>
              <a:ext uri="{FF2B5EF4-FFF2-40B4-BE49-F238E27FC236}">
                <a16:creationId xmlns:a16="http://schemas.microsoft.com/office/drawing/2014/main" id="{F465D2CE-6830-4297-983E-F7B43985B9E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77800" y="4086000"/>
            <a:ext cx="5194800" cy="2232000"/>
          </a:xfrm>
          <a:custGeom>
            <a:avLst/>
            <a:gdLst>
              <a:gd name="connsiteX0" fmla="*/ 0 w 5194800"/>
              <a:gd name="connsiteY0" fmla="*/ 0 h 2232000"/>
              <a:gd name="connsiteX1" fmla="*/ 5194800 w 5194800"/>
              <a:gd name="connsiteY1" fmla="*/ 0 h 2232000"/>
              <a:gd name="connsiteX2" fmla="*/ 5194800 w 5194800"/>
              <a:gd name="connsiteY2" fmla="*/ 1914749 h 2232000"/>
              <a:gd name="connsiteX3" fmla="*/ 4687092 w 5194800"/>
              <a:gd name="connsiteY3" fmla="*/ 2232000 h 2232000"/>
              <a:gd name="connsiteX4" fmla="*/ 0 w 5194800"/>
              <a:gd name="connsiteY4" fmla="*/ 2232000 h 223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94800" h="2232000">
                <a:moveTo>
                  <a:pt x="0" y="0"/>
                </a:moveTo>
                <a:lnTo>
                  <a:pt x="5194800" y="0"/>
                </a:lnTo>
                <a:lnTo>
                  <a:pt x="5194800" y="1914749"/>
                </a:lnTo>
                <a:lnTo>
                  <a:pt x="4687092" y="2232000"/>
                </a:lnTo>
                <a:lnTo>
                  <a:pt x="0" y="2232000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>
            <a:noAutofit/>
          </a:bodyPr>
          <a:lstStyle/>
          <a:p>
            <a:r>
              <a:rPr lang="ru-RU"/>
              <a:t>Вставка рисунка</a:t>
            </a:r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F1A0135-E140-476E-AC43-792A657BCCE9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r>
              <a:rPr lang="de-DE"/>
              <a:t>|    15.02.2019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5C46EB0-769F-4170-83B7-93D805106DFD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de-DE"/>
              <a:t>|    Fußzeile Universität Augsburg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D706C54-FF6D-4951-8C8B-40E294A9C466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7DCF9F49-EFAD-4ACD-99F6-79A884BC2C0E}"/>
              </a:ext>
            </a:extLst>
          </p:cNvPr>
          <p:cNvCxnSpPr>
            <a:cxnSpLocks/>
          </p:cNvCxnSpPr>
          <p:nvPr userDrawn="1"/>
        </p:nvCxnSpPr>
        <p:spPr>
          <a:xfrm>
            <a:off x="719999" y="1100617"/>
            <a:ext cx="1147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Bildplatzhalter 11">
            <a:extLst>
              <a:ext uri="{FF2B5EF4-FFF2-40B4-BE49-F238E27FC236}">
                <a16:creationId xmlns:a16="http://schemas.microsoft.com/office/drawing/2014/main" id="{903F8E2B-6617-4DB7-991D-50B6D595961B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8964902" y="1674000"/>
            <a:ext cx="2507101" cy="2232000"/>
          </a:xfrm>
          <a:solidFill>
            <a:schemeClr val="accent3"/>
          </a:solidFill>
        </p:spPr>
        <p:txBody>
          <a:bodyPr/>
          <a:lstStyle/>
          <a:p>
            <a:r>
              <a:rPr lang="ru-RU"/>
              <a:t>Вставка рисунка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8590121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2 Inhalt + 2 Bilder + Infobox ho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F3191B-4AC7-4174-A149-F6438EA62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00" y="0"/>
            <a:ext cx="10753200" cy="10188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FDF57CA-FDD8-4477-8838-954978A022D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19998" y="1674000"/>
            <a:ext cx="5196001" cy="46440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2" name="Bildplatzhalter 11">
            <a:extLst>
              <a:ext uri="{FF2B5EF4-FFF2-40B4-BE49-F238E27FC236}">
                <a16:creationId xmlns:a16="http://schemas.microsoft.com/office/drawing/2014/main" id="{0E52A4B2-180F-4635-9822-27508ECE4CE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77800" y="1674000"/>
            <a:ext cx="2507400" cy="2232000"/>
          </a:xfrm>
          <a:solidFill>
            <a:schemeClr val="accent3"/>
          </a:solidFill>
        </p:spPr>
        <p:txBody>
          <a:bodyPr/>
          <a:lstStyle/>
          <a:p>
            <a:r>
              <a:rPr lang="ru-RU"/>
              <a:t>Вставка рисунка</a:t>
            </a:r>
            <a:endParaRPr lang="de-DE"/>
          </a:p>
        </p:txBody>
      </p:sp>
      <p:sp>
        <p:nvSpPr>
          <p:cNvPr id="11" name="Untertitel 2">
            <a:extLst>
              <a:ext uri="{FF2B5EF4-FFF2-40B4-BE49-F238E27FC236}">
                <a16:creationId xmlns:a16="http://schemas.microsoft.com/office/drawing/2014/main" id="{FDF8825B-3245-4662-AA31-A835325A6290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719400" y="1181818"/>
            <a:ext cx="10753200" cy="366609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de-DE" dirty="0"/>
          </a:p>
        </p:txBody>
      </p:sp>
      <p:sp>
        <p:nvSpPr>
          <p:cNvPr id="21" name="Textplatzhalter 20">
            <a:extLst>
              <a:ext uri="{FF2B5EF4-FFF2-40B4-BE49-F238E27FC236}">
                <a16:creationId xmlns:a16="http://schemas.microsoft.com/office/drawing/2014/main" id="{6113E644-52D1-4A9A-821D-0ECCD9B110F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965200" y="1674000"/>
            <a:ext cx="2507400" cy="4644000"/>
          </a:xfrm>
          <a:custGeom>
            <a:avLst/>
            <a:gdLst>
              <a:gd name="connsiteX0" fmla="*/ 0 w 2507400"/>
              <a:gd name="connsiteY0" fmla="*/ 0 h 4644000"/>
              <a:gd name="connsiteX1" fmla="*/ 2507400 w 2507400"/>
              <a:gd name="connsiteY1" fmla="*/ 0 h 4644000"/>
              <a:gd name="connsiteX2" fmla="*/ 2507400 w 2507400"/>
              <a:gd name="connsiteY2" fmla="*/ 4326749 h 4644000"/>
              <a:gd name="connsiteX3" fmla="*/ 1999692 w 2507400"/>
              <a:gd name="connsiteY3" fmla="*/ 4644000 h 4644000"/>
              <a:gd name="connsiteX4" fmla="*/ 0 w 2507400"/>
              <a:gd name="connsiteY4" fmla="*/ 4644000 h 464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07400" h="4644000">
                <a:moveTo>
                  <a:pt x="0" y="0"/>
                </a:moveTo>
                <a:lnTo>
                  <a:pt x="2507400" y="0"/>
                </a:lnTo>
                <a:lnTo>
                  <a:pt x="2507400" y="4326749"/>
                </a:lnTo>
                <a:lnTo>
                  <a:pt x="1999692" y="4644000"/>
                </a:lnTo>
                <a:lnTo>
                  <a:pt x="0" y="464400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144000" tIns="144000" rIns="144000" bIns="144000">
            <a:no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3" name="Bildplatzhalter 11">
            <a:extLst>
              <a:ext uri="{FF2B5EF4-FFF2-40B4-BE49-F238E27FC236}">
                <a16:creationId xmlns:a16="http://schemas.microsoft.com/office/drawing/2014/main" id="{EA2C7DF6-8FA2-4912-8FF1-99CC9F4CBE6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277800" y="4086000"/>
            <a:ext cx="2507400" cy="2232000"/>
          </a:xfrm>
          <a:solidFill>
            <a:schemeClr val="accent3"/>
          </a:solidFill>
        </p:spPr>
        <p:txBody>
          <a:bodyPr/>
          <a:lstStyle/>
          <a:p>
            <a:r>
              <a:rPr lang="ru-RU"/>
              <a:t>Вставка рисунка</a:t>
            </a:r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0755965-1525-4E18-8617-459E33E24C0D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r>
              <a:rPr lang="de-DE"/>
              <a:t>|    15.02.2019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03B74A0-6721-4460-9913-76B468D904E0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de-DE"/>
              <a:t>|    Fußzeile Universität Augsburg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86D6DB4-5088-4985-8544-351706B14157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9EFBBC7C-F6A5-4ED9-9C3D-5FC6ABA55624}"/>
              </a:ext>
            </a:extLst>
          </p:cNvPr>
          <p:cNvCxnSpPr>
            <a:cxnSpLocks/>
          </p:cNvCxnSpPr>
          <p:nvPr userDrawn="1"/>
        </p:nvCxnSpPr>
        <p:spPr>
          <a:xfrm>
            <a:off x="719999" y="1100617"/>
            <a:ext cx="1147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532470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2 Inhalt + 2 Bilder + Infobox qu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F3191B-4AC7-4174-A149-F6438EA62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00" y="0"/>
            <a:ext cx="10753200" cy="10188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FDF57CA-FDD8-4477-8838-954978A022D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19998" y="1674000"/>
            <a:ext cx="5196001" cy="46440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2" name="Bildplatzhalter 11">
            <a:extLst>
              <a:ext uri="{FF2B5EF4-FFF2-40B4-BE49-F238E27FC236}">
                <a16:creationId xmlns:a16="http://schemas.microsoft.com/office/drawing/2014/main" id="{F832642F-B323-49EE-872A-3130F834200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77800" y="1674000"/>
            <a:ext cx="2507400" cy="2232000"/>
          </a:xfrm>
          <a:solidFill>
            <a:schemeClr val="accent3"/>
          </a:solidFill>
        </p:spPr>
        <p:txBody>
          <a:bodyPr/>
          <a:lstStyle/>
          <a:p>
            <a:r>
              <a:rPr lang="ru-RU"/>
              <a:t>Вставка рисунка</a:t>
            </a:r>
            <a:endParaRPr lang="de-DE"/>
          </a:p>
        </p:txBody>
      </p:sp>
      <p:sp>
        <p:nvSpPr>
          <p:cNvPr id="11" name="Untertitel 2">
            <a:extLst>
              <a:ext uri="{FF2B5EF4-FFF2-40B4-BE49-F238E27FC236}">
                <a16:creationId xmlns:a16="http://schemas.microsoft.com/office/drawing/2014/main" id="{FDF8825B-3245-4662-AA31-A835325A6290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719400" y="1181818"/>
            <a:ext cx="10753200" cy="366609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de-DE" dirty="0"/>
          </a:p>
        </p:txBody>
      </p: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DBB234F7-230F-4A75-81B8-34F8EDC64F3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77800" y="4086000"/>
            <a:ext cx="5194800" cy="2232000"/>
          </a:xfrm>
          <a:custGeom>
            <a:avLst/>
            <a:gdLst>
              <a:gd name="connsiteX0" fmla="*/ 0 w 5194800"/>
              <a:gd name="connsiteY0" fmla="*/ 0 h 2232000"/>
              <a:gd name="connsiteX1" fmla="*/ 5194800 w 5194800"/>
              <a:gd name="connsiteY1" fmla="*/ 0 h 2232000"/>
              <a:gd name="connsiteX2" fmla="*/ 5194800 w 5194800"/>
              <a:gd name="connsiteY2" fmla="*/ 1914749 h 2232000"/>
              <a:gd name="connsiteX3" fmla="*/ 4687092 w 5194800"/>
              <a:gd name="connsiteY3" fmla="*/ 2232000 h 2232000"/>
              <a:gd name="connsiteX4" fmla="*/ 0 w 5194800"/>
              <a:gd name="connsiteY4" fmla="*/ 2232000 h 223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94800" h="2232000">
                <a:moveTo>
                  <a:pt x="0" y="0"/>
                </a:moveTo>
                <a:lnTo>
                  <a:pt x="5194800" y="0"/>
                </a:lnTo>
                <a:lnTo>
                  <a:pt x="5194800" y="1914749"/>
                </a:lnTo>
                <a:lnTo>
                  <a:pt x="4687092" y="2232000"/>
                </a:lnTo>
                <a:lnTo>
                  <a:pt x="0" y="223200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144000" tIns="144000" rIns="144000" bIns="144000">
            <a:no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3" name="Bildplatzhalter 11">
            <a:extLst>
              <a:ext uri="{FF2B5EF4-FFF2-40B4-BE49-F238E27FC236}">
                <a16:creationId xmlns:a16="http://schemas.microsoft.com/office/drawing/2014/main" id="{9C55D38B-F3F0-43B2-B18E-7740F748B16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965200" y="1674000"/>
            <a:ext cx="2507400" cy="2232000"/>
          </a:xfrm>
          <a:solidFill>
            <a:schemeClr val="accent3"/>
          </a:solidFill>
        </p:spPr>
        <p:txBody>
          <a:bodyPr/>
          <a:lstStyle/>
          <a:p>
            <a:r>
              <a:rPr lang="ru-RU"/>
              <a:t>Вставка рисунка</a:t>
            </a:r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02165AC-262C-4D41-9BBC-CEF1D222E566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de-DE"/>
              <a:t>|    15.02.2019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C9CED4-1736-4B5F-9946-F16664B3DBCE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de-DE"/>
              <a:t>|    Fußzeile Universität Augsburg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743DCAA-570D-4D10-B77D-08C69D75AE9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2A81D4EE-867E-46FB-9F0B-6CF938274F3D}"/>
              </a:ext>
            </a:extLst>
          </p:cNvPr>
          <p:cNvCxnSpPr>
            <a:cxnSpLocks/>
          </p:cNvCxnSpPr>
          <p:nvPr userDrawn="1"/>
        </p:nvCxnSpPr>
        <p:spPr>
          <a:xfrm>
            <a:off x="719999" y="1100617"/>
            <a:ext cx="1147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435506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ßes Bild mit Info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>
            <a:extLst>
              <a:ext uri="{FF2B5EF4-FFF2-40B4-BE49-F238E27FC236}">
                <a16:creationId xmlns:a16="http://schemas.microsoft.com/office/drawing/2014/main" id="{5CA494D4-39E8-435A-920E-A5A5EB6D3C3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18801" y="1673999"/>
            <a:ext cx="10753199" cy="4642571"/>
          </a:xfrm>
          <a:custGeom>
            <a:avLst/>
            <a:gdLst>
              <a:gd name="connsiteX0" fmla="*/ 0 w 10753199"/>
              <a:gd name="connsiteY0" fmla="*/ 0 h 4642571"/>
              <a:gd name="connsiteX1" fmla="*/ 10753199 w 10753199"/>
              <a:gd name="connsiteY1" fmla="*/ 0 h 4642571"/>
              <a:gd name="connsiteX2" fmla="*/ 10753199 w 10753199"/>
              <a:gd name="connsiteY2" fmla="*/ 4327125 h 4642571"/>
              <a:gd name="connsiteX3" fmla="*/ 10248379 w 10753199"/>
              <a:gd name="connsiteY3" fmla="*/ 4642571 h 4642571"/>
              <a:gd name="connsiteX4" fmla="*/ 0 w 10753199"/>
              <a:gd name="connsiteY4" fmla="*/ 4642571 h 4642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53199" h="4642571">
                <a:moveTo>
                  <a:pt x="0" y="0"/>
                </a:moveTo>
                <a:lnTo>
                  <a:pt x="10753199" y="0"/>
                </a:lnTo>
                <a:lnTo>
                  <a:pt x="10753199" y="4327125"/>
                </a:lnTo>
                <a:lnTo>
                  <a:pt x="10248379" y="4642571"/>
                </a:lnTo>
                <a:lnTo>
                  <a:pt x="0" y="4642571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>
            <a:noAutofit/>
          </a:bodyPr>
          <a:lstStyle>
            <a:lvl1pPr marL="0" indent="0">
              <a:buNone/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ru-RU"/>
              <a:t>Вставка рисунка</a:t>
            </a:r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8FAAB83-8DD6-4586-90E7-468060138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53B97C7-E1BE-4699-86A8-01DACF45BA4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/>
              <a:t>|    15.02.2019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24233DD-E13C-4881-9F8D-7B2F6ECE993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 dirty="0"/>
              <a:t>|    Fußzeile Universität Augsburg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DC58736-60F0-446B-85EE-E8E3E9B87A3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74F5D212-7704-477C-BD10-3A07384061D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995554" y="1673999"/>
            <a:ext cx="2760453" cy="3312069"/>
          </a:xfrm>
          <a:solidFill>
            <a:schemeClr val="tx2">
              <a:alpha val="90000"/>
            </a:schemeClr>
          </a:solidFill>
        </p:spPr>
        <p:txBody>
          <a:bodyPr lIns="144000" tIns="144000" rIns="144000" bIns="144000"/>
          <a:lstStyle>
            <a:lvl1pPr>
              <a:defRPr sz="1400">
                <a:solidFill>
                  <a:schemeClr val="bg1"/>
                </a:solidFill>
              </a:defRPr>
            </a:lvl1pPr>
            <a:lvl2pPr marL="180000" indent="-180000">
              <a:spcBef>
                <a:spcPts val="600"/>
              </a:spcBef>
              <a:buClr>
                <a:schemeClr val="bg1"/>
              </a:buClr>
              <a:defRPr sz="1400">
                <a:solidFill>
                  <a:schemeClr val="bg1"/>
                </a:solidFill>
              </a:defRPr>
            </a:lvl2pPr>
            <a:lvl3pPr marL="0" indent="0">
              <a:spcBef>
                <a:spcPts val="600"/>
              </a:spcBef>
              <a:buClr>
                <a:schemeClr val="bg1"/>
              </a:buClr>
              <a:buNone/>
              <a:defRPr sz="10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1" name="Untertitel 2">
            <a:extLst>
              <a:ext uri="{FF2B5EF4-FFF2-40B4-BE49-F238E27FC236}">
                <a16:creationId xmlns:a16="http://schemas.microsoft.com/office/drawing/2014/main" id="{1FA84C09-E8D0-422A-8A0E-45EB49C1D259}"/>
              </a:ext>
            </a:extLst>
          </p:cNvPr>
          <p:cNvSpPr>
            <a:spLocks noGrp="1"/>
          </p:cNvSpPr>
          <p:nvPr>
            <p:ph type="subTitle" idx="19"/>
          </p:nvPr>
        </p:nvSpPr>
        <p:spPr>
          <a:xfrm>
            <a:off x="719400" y="1181818"/>
            <a:ext cx="10753200" cy="366609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de-DE" dirty="0"/>
          </a:p>
        </p:txBody>
      </p: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B3FDBBD4-A883-4636-B808-7CFF5AFDF03E}"/>
              </a:ext>
            </a:extLst>
          </p:cNvPr>
          <p:cNvCxnSpPr>
            <a:cxnSpLocks/>
          </p:cNvCxnSpPr>
          <p:nvPr userDrawn="1"/>
        </p:nvCxnSpPr>
        <p:spPr>
          <a:xfrm>
            <a:off x="719999" y="1100617"/>
            <a:ext cx="1147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28464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_Dual Vortra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>
            <a:extLst>
              <a:ext uri="{FF2B5EF4-FFF2-40B4-BE49-F238E27FC236}">
                <a16:creationId xmlns:a16="http://schemas.microsoft.com/office/drawing/2014/main" id="{95FA92F1-0E1F-49C5-80C9-3365CCE3A9E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125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1E23F841-7E91-4E34-A0EC-B12AEE41B4E9}"/>
              </a:ext>
            </a:extLst>
          </p:cNvPr>
          <p:cNvSpPr/>
          <p:nvPr userDrawn="1"/>
        </p:nvSpPr>
        <p:spPr>
          <a:xfrm>
            <a:off x="1" y="1"/>
            <a:ext cx="12192000" cy="6858000"/>
          </a:xfrm>
          <a:prstGeom prst="rect">
            <a:avLst/>
          </a:prstGeom>
          <a:gradFill flip="none" rotWithShape="1">
            <a:gsLst>
              <a:gs pos="52000">
                <a:schemeClr val="bg1">
                  <a:alpha val="40000"/>
                </a:schemeClr>
              </a:gs>
              <a:gs pos="0">
                <a:schemeClr val="bg1">
                  <a:alpha val="50000"/>
                </a:schemeClr>
              </a:gs>
              <a:gs pos="7000">
                <a:srgbClr val="FFFFFF">
                  <a:alpha val="0"/>
                </a:srgbClr>
              </a:gs>
              <a:gs pos="100000">
                <a:schemeClr val="bg1">
                  <a:alpha val="70000"/>
                </a:scheme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Titel 20">
            <a:extLst>
              <a:ext uri="{FF2B5EF4-FFF2-40B4-BE49-F238E27FC236}">
                <a16:creationId xmlns:a16="http://schemas.microsoft.com/office/drawing/2014/main" id="{C26E8387-66E3-42D5-9B71-7D928E60A71B}"/>
              </a:ext>
            </a:extLst>
          </p:cNvPr>
          <p:cNvSpPr>
            <a:spLocks noGrp="1" noMove="1" noResize="1"/>
          </p:cNvSpPr>
          <p:nvPr>
            <p:ph type="ctrTitle"/>
            <p:custDataLst>
              <p:tags r:id="rId1"/>
            </p:custDataLst>
          </p:nvPr>
        </p:nvSpPr>
        <p:spPr>
          <a:xfrm>
            <a:off x="5608325" y="0"/>
            <a:ext cx="5863676" cy="6003982"/>
          </a:xfrm>
          <a:custGeom>
            <a:avLst/>
            <a:gdLst>
              <a:gd name="connsiteX0" fmla="*/ 0 w 5863676"/>
              <a:gd name="connsiteY0" fmla="*/ 0 h 6003982"/>
              <a:gd name="connsiteX1" fmla="*/ 180000 w 5863676"/>
              <a:gd name="connsiteY1" fmla="*/ 0 h 6003982"/>
              <a:gd name="connsiteX2" fmla="*/ 5863676 w 5863676"/>
              <a:gd name="connsiteY2" fmla="*/ 0 h 6003982"/>
              <a:gd name="connsiteX3" fmla="*/ 5863676 w 5863676"/>
              <a:gd name="connsiteY3" fmla="*/ 276042 h 6003982"/>
              <a:gd name="connsiteX4" fmla="*/ 5863676 w 5863676"/>
              <a:gd name="connsiteY4" fmla="*/ 465826 h 6003982"/>
              <a:gd name="connsiteX5" fmla="*/ 5863676 w 5863676"/>
              <a:gd name="connsiteY5" fmla="*/ 5701857 h 6003982"/>
              <a:gd name="connsiteX6" fmla="*/ 5416799 w 5863676"/>
              <a:gd name="connsiteY6" fmla="*/ 6003982 h 6003982"/>
              <a:gd name="connsiteX7" fmla="*/ 180000 w 5863676"/>
              <a:gd name="connsiteY7" fmla="*/ 6003982 h 6003982"/>
              <a:gd name="connsiteX8" fmla="*/ 0 w 5863676"/>
              <a:gd name="connsiteY8" fmla="*/ 6003982 h 6003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63676" h="6003982">
                <a:moveTo>
                  <a:pt x="0" y="0"/>
                </a:moveTo>
                <a:lnTo>
                  <a:pt x="180000" y="0"/>
                </a:lnTo>
                <a:lnTo>
                  <a:pt x="5863676" y="0"/>
                </a:lnTo>
                <a:lnTo>
                  <a:pt x="5863676" y="276042"/>
                </a:lnTo>
                <a:lnTo>
                  <a:pt x="5863676" y="465826"/>
                </a:lnTo>
                <a:lnTo>
                  <a:pt x="5863676" y="5701857"/>
                </a:lnTo>
                <a:lnTo>
                  <a:pt x="5416799" y="6003982"/>
                </a:lnTo>
                <a:lnTo>
                  <a:pt x="180000" y="6003982"/>
                </a:lnTo>
                <a:lnTo>
                  <a:pt x="0" y="6003982"/>
                </a:lnTo>
                <a:close/>
              </a:path>
            </a:pathLst>
          </a:custGeom>
          <a:solidFill>
            <a:schemeClr val="tx2">
              <a:alpha val="90000"/>
            </a:schemeClr>
          </a:solidFill>
        </p:spPr>
        <p:txBody>
          <a:bodyPr wrap="square" lIns="360000" tIns="360000" rIns="360000" bIns="2160000" anchor="b">
            <a:noAutofit/>
          </a:bodyPr>
          <a:lstStyle>
            <a:lvl1pPr algn="l">
              <a:lnSpc>
                <a:spcPct val="100000"/>
              </a:lnSpc>
              <a:defRPr sz="3000">
                <a:solidFill>
                  <a:schemeClr val="bg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29B57D8-F51B-45A5-ACE8-26EE7A2EA8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08325" y="4050000"/>
            <a:ext cx="5863676" cy="1080000"/>
          </a:xfrm>
        </p:spPr>
        <p:txBody>
          <a:bodyPr lIns="360000" tIns="0" rIns="360000" bIns="0">
            <a:noAutofit/>
          </a:bodyPr>
          <a:lstStyle>
            <a:lvl1pPr marL="0" indent="0" algn="l">
              <a:buNone/>
              <a:defRPr sz="15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17BF557-8C51-49A6-9373-E0E39B4EF9B9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9255967" y="592157"/>
            <a:ext cx="1846250" cy="574170"/>
          </a:xfr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Partneruni-Logo</a:t>
            </a:r>
          </a:p>
        </p:txBody>
      </p:sp>
    </p:spTree>
    <p:extLst>
      <p:ext uri="{BB962C8B-B14F-4D97-AF65-F5344CB8AC3E}">
        <p14:creationId xmlns:p14="http://schemas.microsoft.com/office/powerpoint/2010/main" val="385751422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ßes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>
            <a:extLst>
              <a:ext uri="{FF2B5EF4-FFF2-40B4-BE49-F238E27FC236}">
                <a16:creationId xmlns:a16="http://schemas.microsoft.com/office/drawing/2014/main" id="{5CA494D4-39E8-435A-920E-A5A5EB6D3C3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18801" y="1673999"/>
            <a:ext cx="10753199" cy="4642571"/>
          </a:xfrm>
          <a:custGeom>
            <a:avLst/>
            <a:gdLst>
              <a:gd name="connsiteX0" fmla="*/ 0 w 10753199"/>
              <a:gd name="connsiteY0" fmla="*/ 0 h 4642571"/>
              <a:gd name="connsiteX1" fmla="*/ 10753199 w 10753199"/>
              <a:gd name="connsiteY1" fmla="*/ 0 h 4642571"/>
              <a:gd name="connsiteX2" fmla="*/ 10753199 w 10753199"/>
              <a:gd name="connsiteY2" fmla="*/ 4327125 h 4642571"/>
              <a:gd name="connsiteX3" fmla="*/ 10248379 w 10753199"/>
              <a:gd name="connsiteY3" fmla="*/ 4642571 h 4642571"/>
              <a:gd name="connsiteX4" fmla="*/ 0 w 10753199"/>
              <a:gd name="connsiteY4" fmla="*/ 4642571 h 4642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53199" h="4642571">
                <a:moveTo>
                  <a:pt x="0" y="0"/>
                </a:moveTo>
                <a:lnTo>
                  <a:pt x="10753199" y="0"/>
                </a:lnTo>
                <a:lnTo>
                  <a:pt x="10753199" y="4327125"/>
                </a:lnTo>
                <a:lnTo>
                  <a:pt x="10248379" y="4642571"/>
                </a:lnTo>
                <a:lnTo>
                  <a:pt x="0" y="4642571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>
            <a:noAutofit/>
          </a:bodyPr>
          <a:lstStyle>
            <a:lvl1pPr marL="0" indent="0">
              <a:buNone/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ru-RU"/>
              <a:t>Вставка рисунка</a:t>
            </a:r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8FAAB83-8DD6-4586-90E7-468060138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53B97C7-E1BE-4699-86A8-01DACF45BA4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/>
              <a:t>|    15.02.2019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24233DD-E13C-4881-9F8D-7B2F6ECE993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|    Fußzeile Universität Augsburg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DC58736-60F0-446B-85EE-E8E3E9B87A3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Untertitel 2">
            <a:extLst>
              <a:ext uri="{FF2B5EF4-FFF2-40B4-BE49-F238E27FC236}">
                <a16:creationId xmlns:a16="http://schemas.microsoft.com/office/drawing/2014/main" id="{58D452D6-202E-455D-8B61-543261859A4B}"/>
              </a:ext>
            </a:extLst>
          </p:cNvPr>
          <p:cNvSpPr>
            <a:spLocks noGrp="1"/>
          </p:cNvSpPr>
          <p:nvPr>
            <p:ph type="subTitle" idx="17"/>
          </p:nvPr>
        </p:nvSpPr>
        <p:spPr>
          <a:xfrm>
            <a:off x="719400" y="1181818"/>
            <a:ext cx="10753200" cy="366609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de-DE" dirty="0"/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BD26D293-9DBC-44A3-B743-50F9610A78E9}"/>
              </a:ext>
            </a:extLst>
          </p:cNvPr>
          <p:cNvCxnSpPr>
            <a:cxnSpLocks/>
          </p:cNvCxnSpPr>
          <p:nvPr userDrawn="1"/>
        </p:nvCxnSpPr>
        <p:spPr>
          <a:xfrm>
            <a:off x="719999" y="1100617"/>
            <a:ext cx="1147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075771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Bilder und 1 Info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Bildplatzhalter 11">
            <a:extLst>
              <a:ext uri="{FF2B5EF4-FFF2-40B4-BE49-F238E27FC236}">
                <a16:creationId xmlns:a16="http://schemas.microsoft.com/office/drawing/2014/main" id="{82923280-06D4-4B6C-8212-53AA2367891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9999" y="1673999"/>
            <a:ext cx="2552999" cy="2231291"/>
          </a:xfrm>
          <a:solidFill>
            <a:schemeClr val="accent3"/>
          </a:solidFill>
        </p:spPr>
        <p:txBody>
          <a:bodyPr>
            <a:normAutofit/>
          </a:bodyPr>
          <a:lstStyle>
            <a:lvl1pPr marL="0" indent="0">
              <a:buNone/>
              <a:defRPr sz="1800">
                <a:latin typeface="Arial" panose="020B0604020202020204" pitchFamily="34" charset="0"/>
              </a:defRPr>
            </a:lvl1pPr>
          </a:lstStyle>
          <a:p>
            <a:r>
              <a:rPr lang="ru-RU"/>
              <a:t>Вставка рисунка</a:t>
            </a:r>
            <a:endParaRPr lang="de-DE" dirty="0"/>
          </a:p>
        </p:txBody>
      </p:sp>
      <p:sp>
        <p:nvSpPr>
          <p:cNvPr id="14" name="Bildplatzhalter 11">
            <a:extLst>
              <a:ext uri="{FF2B5EF4-FFF2-40B4-BE49-F238E27FC236}">
                <a16:creationId xmlns:a16="http://schemas.microsoft.com/office/drawing/2014/main" id="{6816FC29-1284-4663-9755-B91A8684580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186000" y="1673999"/>
            <a:ext cx="5286000" cy="2231289"/>
          </a:xfrm>
          <a:solidFill>
            <a:schemeClr val="accent3"/>
          </a:solidFill>
        </p:spPr>
        <p:txBody>
          <a:bodyPr>
            <a:normAutofit/>
          </a:bodyPr>
          <a:lstStyle>
            <a:lvl1pPr marL="0" indent="0">
              <a:buNone/>
              <a:defRPr sz="1800">
                <a:latin typeface="Arial" panose="020B0604020202020204" pitchFamily="34" charset="0"/>
              </a:defRPr>
            </a:lvl1pPr>
          </a:lstStyle>
          <a:p>
            <a:r>
              <a:rPr lang="ru-RU"/>
              <a:t>Вставка рисунка</a:t>
            </a:r>
            <a:endParaRPr lang="de-DE" dirty="0"/>
          </a:p>
        </p:txBody>
      </p:sp>
      <p:sp>
        <p:nvSpPr>
          <p:cNvPr id="17" name="Bildplatzhalter 11">
            <a:extLst>
              <a:ext uri="{FF2B5EF4-FFF2-40B4-BE49-F238E27FC236}">
                <a16:creationId xmlns:a16="http://schemas.microsoft.com/office/drawing/2014/main" id="{BF2352AF-07ED-4DD6-AD34-CD15BCEF631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453000" y="1673999"/>
            <a:ext cx="2552999" cy="2231291"/>
          </a:xfrm>
          <a:solidFill>
            <a:schemeClr val="accent3"/>
          </a:solidFill>
        </p:spPr>
        <p:txBody>
          <a:bodyPr>
            <a:normAutofit/>
          </a:bodyPr>
          <a:lstStyle>
            <a:lvl1pPr marL="0" indent="0">
              <a:buNone/>
              <a:defRPr sz="1800">
                <a:latin typeface="Arial" panose="020B0604020202020204" pitchFamily="34" charset="0"/>
              </a:defRPr>
            </a:lvl1pPr>
          </a:lstStyle>
          <a:p>
            <a:r>
              <a:rPr lang="ru-RU"/>
              <a:t>Вставка рисунка</a:t>
            </a:r>
            <a:endParaRPr lang="de-DE" dirty="0"/>
          </a:p>
        </p:txBody>
      </p:sp>
      <p:sp>
        <p:nvSpPr>
          <p:cNvPr id="15" name="Bildplatzhalter 11">
            <a:extLst>
              <a:ext uri="{FF2B5EF4-FFF2-40B4-BE49-F238E27FC236}">
                <a16:creationId xmlns:a16="http://schemas.microsoft.com/office/drawing/2014/main" id="{88937A17-6BFE-4447-9A70-9A793250256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19999" y="4085290"/>
            <a:ext cx="3919499" cy="2231291"/>
          </a:xfrm>
          <a:solidFill>
            <a:schemeClr val="accent3"/>
          </a:solidFill>
        </p:spPr>
        <p:txBody>
          <a:bodyPr>
            <a:normAutofit/>
          </a:bodyPr>
          <a:lstStyle>
            <a:lvl1pPr marL="0" indent="0">
              <a:buNone/>
              <a:defRPr sz="1800">
                <a:latin typeface="Arial" panose="020B0604020202020204" pitchFamily="34" charset="0"/>
              </a:defRPr>
            </a:lvl1pPr>
          </a:lstStyle>
          <a:p>
            <a:r>
              <a:rPr lang="ru-RU"/>
              <a:t>Вставка рисунка</a:t>
            </a:r>
            <a:endParaRPr lang="de-DE" dirty="0"/>
          </a:p>
        </p:txBody>
      </p:sp>
      <p:sp>
        <p:nvSpPr>
          <p:cNvPr id="16" name="Bildplatzhalter 11">
            <a:extLst>
              <a:ext uri="{FF2B5EF4-FFF2-40B4-BE49-F238E27FC236}">
                <a16:creationId xmlns:a16="http://schemas.microsoft.com/office/drawing/2014/main" id="{1C03AA34-9E4A-4CE3-AC7C-F75EA79E7C3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819499" y="4085291"/>
            <a:ext cx="3919499" cy="2231291"/>
          </a:xfrm>
          <a:solidFill>
            <a:schemeClr val="accent3"/>
          </a:solidFill>
        </p:spPr>
        <p:txBody>
          <a:bodyPr>
            <a:normAutofit/>
          </a:bodyPr>
          <a:lstStyle>
            <a:lvl1pPr marL="0" indent="0">
              <a:buNone/>
              <a:defRPr sz="1800">
                <a:latin typeface="Arial" panose="020B0604020202020204" pitchFamily="34" charset="0"/>
              </a:defRPr>
            </a:lvl1pPr>
          </a:lstStyle>
          <a:p>
            <a:r>
              <a:rPr lang="ru-RU"/>
              <a:t>Вставка рисунка</a:t>
            </a:r>
            <a:endParaRPr lang="de-DE" dirty="0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6C2F2BAE-909F-472D-BE4F-96A79DA05AB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919000" y="4085291"/>
            <a:ext cx="2552999" cy="2231291"/>
          </a:xfrm>
          <a:custGeom>
            <a:avLst/>
            <a:gdLst>
              <a:gd name="connsiteX0" fmla="*/ 0 w 2552999"/>
              <a:gd name="connsiteY0" fmla="*/ 0 h 2231291"/>
              <a:gd name="connsiteX1" fmla="*/ 2552999 w 2552999"/>
              <a:gd name="connsiteY1" fmla="*/ 0 h 2231291"/>
              <a:gd name="connsiteX2" fmla="*/ 2552999 w 2552999"/>
              <a:gd name="connsiteY2" fmla="*/ 1915834 h 2231291"/>
              <a:gd name="connsiteX3" fmla="*/ 2048161 w 2552999"/>
              <a:gd name="connsiteY3" fmla="*/ 2231291 h 2231291"/>
              <a:gd name="connsiteX4" fmla="*/ 0 w 2552999"/>
              <a:gd name="connsiteY4" fmla="*/ 2231291 h 22312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52999" h="2231291">
                <a:moveTo>
                  <a:pt x="0" y="0"/>
                </a:moveTo>
                <a:lnTo>
                  <a:pt x="2552999" y="0"/>
                </a:lnTo>
                <a:lnTo>
                  <a:pt x="2552999" y="1915834"/>
                </a:lnTo>
                <a:lnTo>
                  <a:pt x="2048161" y="2231291"/>
                </a:lnTo>
                <a:lnTo>
                  <a:pt x="0" y="2231291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144000" tIns="144000" rIns="144000" bIns="144000">
            <a:no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F93ABC32-9FE8-459D-ACCB-102523772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de-DE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157E0EAD-D6B1-4816-B378-23892E83F82D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r>
              <a:rPr lang="de-DE"/>
              <a:t>|    15.02.2019</a:t>
            </a:r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3DD2D387-3FB6-4B0C-98E8-123EED79A0C1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de-DE"/>
              <a:t>|    Fußzeile Universität Augsburg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E2EB323-5D4B-44C9-8093-B68CFD3AF65E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8" name="Untertitel 2">
            <a:extLst>
              <a:ext uri="{FF2B5EF4-FFF2-40B4-BE49-F238E27FC236}">
                <a16:creationId xmlns:a16="http://schemas.microsoft.com/office/drawing/2014/main" id="{2F490B95-624C-4C01-B8CF-324AF2796124}"/>
              </a:ext>
            </a:extLst>
          </p:cNvPr>
          <p:cNvSpPr>
            <a:spLocks noGrp="1"/>
          </p:cNvSpPr>
          <p:nvPr>
            <p:ph type="subTitle" idx="20"/>
          </p:nvPr>
        </p:nvSpPr>
        <p:spPr>
          <a:xfrm>
            <a:off x="719400" y="1181818"/>
            <a:ext cx="10753200" cy="366609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de-DE" dirty="0"/>
          </a:p>
        </p:txBody>
      </p: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D1EA23CB-DE6D-4F22-B14C-D08F0E16F2A4}"/>
              </a:ext>
            </a:extLst>
          </p:cNvPr>
          <p:cNvCxnSpPr>
            <a:cxnSpLocks/>
          </p:cNvCxnSpPr>
          <p:nvPr userDrawn="1"/>
        </p:nvCxnSpPr>
        <p:spPr>
          <a:xfrm>
            <a:off x="719999" y="1100617"/>
            <a:ext cx="1147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608341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xte mit je 1 Bild versetz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platzhalter 18">
            <a:extLst>
              <a:ext uri="{FF2B5EF4-FFF2-40B4-BE49-F238E27FC236}">
                <a16:creationId xmlns:a16="http://schemas.microsoft.com/office/drawing/2014/main" id="{8D0B7CD6-F947-438A-AF64-88751730D8E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19999" y="1674000"/>
            <a:ext cx="2553300" cy="2232000"/>
          </a:xfrm>
          <a:solidFill>
            <a:schemeClr val="accent3"/>
          </a:solidFill>
        </p:spPr>
        <p:txBody>
          <a:bodyPr lIns="396000" tIns="144000" rIns="90000" bIns="36000">
            <a:no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400">
                <a:latin typeface="Arial" panose="020B0604020202020204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2" name="Bildplatzhalter 6">
            <a:extLst>
              <a:ext uri="{FF2B5EF4-FFF2-40B4-BE49-F238E27FC236}">
                <a16:creationId xmlns:a16="http://schemas.microsoft.com/office/drawing/2014/main" id="{37603677-00F0-456F-A684-0FCB6F47B8B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453299" y="1674000"/>
            <a:ext cx="2553300" cy="2232000"/>
          </a:xfrm>
        </p:spPr>
        <p:txBody>
          <a:bodyPr>
            <a:normAutofit/>
          </a:bodyPr>
          <a:lstStyle>
            <a:lvl1pPr marL="0" indent="0">
              <a:buNone/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ru-RU"/>
              <a:t>Вставка рисунка</a:t>
            </a:r>
            <a:endParaRPr lang="de-DE" dirty="0"/>
          </a:p>
        </p:txBody>
      </p:sp>
      <p:sp>
        <p:nvSpPr>
          <p:cNvPr id="21" name="Textplatzhalter 18">
            <a:extLst>
              <a:ext uri="{FF2B5EF4-FFF2-40B4-BE49-F238E27FC236}">
                <a16:creationId xmlns:a16="http://schemas.microsoft.com/office/drawing/2014/main" id="{BA13482D-7FD6-46E0-8A6A-548C63908FC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186599" y="1674000"/>
            <a:ext cx="2553300" cy="2232000"/>
          </a:xfrm>
          <a:solidFill>
            <a:schemeClr val="accent3"/>
          </a:solidFill>
        </p:spPr>
        <p:txBody>
          <a:bodyPr lIns="396000" tIns="144000" rIns="90000" bIns="36000">
            <a:no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400">
                <a:latin typeface="Arial" panose="020B0604020202020204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4" name="Bildplatzhalter 6">
            <a:extLst>
              <a:ext uri="{FF2B5EF4-FFF2-40B4-BE49-F238E27FC236}">
                <a16:creationId xmlns:a16="http://schemas.microsoft.com/office/drawing/2014/main" id="{3C228099-C7FA-4BE1-8248-4821955EF01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919899" y="1674000"/>
            <a:ext cx="2553300" cy="2232000"/>
          </a:xfrm>
        </p:spPr>
        <p:txBody>
          <a:bodyPr>
            <a:normAutofit/>
          </a:bodyPr>
          <a:lstStyle>
            <a:lvl1pPr marL="0" indent="0">
              <a:buNone/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ru-RU"/>
              <a:t>Вставка рисунка</a:t>
            </a:r>
            <a:endParaRPr lang="de-DE" dirty="0"/>
          </a:p>
        </p:txBody>
      </p:sp>
      <p:sp>
        <p:nvSpPr>
          <p:cNvPr id="16" name="Bildplatzhalter 6">
            <a:extLst>
              <a:ext uri="{FF2B5EF4-FFF2-40B4-BE49-F238E27FC236}">
                <a16:creationId xmlns:a16="http://schemas.microsoft.com/office/drawing/2014/main" id="{B2BA3FFC-78EE-48EA-AE0C-300F956B989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19999" y="4086000"/>
            <a:ext cx="2553300" cy="2232000"/>
          </a:xfrm>
        </p:spPr>
        <p:txBody>
          <a:bodyPr>
            <a:normAutofit/>
          </a:bodyPr>
          <a:lstStyle>
            <a:lvl1pPr marL="0" indent="0">
              <a:buNone/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ru-RU"/>
              <a:t>Вставка рисунка</a:t>
            </a:r>
            <a:endParaRPr lang="de-DE" dirty="0"/>
          </a:p>
        </p:txBody>
      </p:sp>
      <p:sp>
        <p:nvSpPr>
          <p:cNvPr id="20" name="Textplatzhalter 18">
            <a:extLst>
              <a:ext uri="{FF2B5EF4-FFF2-40B4-BE49-F238E27FC236}">
                <a16:creationId xmlns:a16="http://schemas.microsoft.com/office/drawing/2014/main" id="{794CEAF2-9F84-4B99-A8AF-ECE3AB5E576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453299" y="4086000"/>
            <a:ext cx="2553300" cy="2232000"/>
          </a:xfrm>
          <a:solidFill>
            <a:schemeClr val="accent3"/>
          </a:solidFill>
        </p:spPr>
        <p:txBody>
          <a:bodyPr lIns="396000" tIns="144000" rIns="90000" bIns="36000">
            <a:no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400">
                <a:latin typeface="Arial" panose="020B0604020202020204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8" name="Bildplatzhalter 6">
            <a:extLst>
              <a:ext uri="{FF2B5EF4-FFF2-40B4-BE49-F238E27FC236}">
                <a16:creationId xmlns:a16="http://schemas.microsoft.com/office/drawing/2014/main" id="{7FD20DB8-649F-4F75-BDA2-47C449040CD6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186599" y="4086000"/>
            <a:ext cx="2553300" cy="2232000"/>
          </a:xfrm>
        </p:spPr>
        <p:txBody>
          <a:bodyPr>
            <a:normAutofit/>
          </a:bodyPr>
          <a:lstStyle>
            <a:lvl1pPr marL="0" indent="0">
              <a:buNone/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ru-RU"/>
              <a:t>Вставка рисунка</a:t>
            </a:r>
            <a:endParaRPr lang="de-DE" dirty="0"/>
          </a:p>
        </p:txBody>
      </p:sp>
      <p:sp>
        <p:nvSpPr>
          <p:cNvPr id="29" name="Textplatzhalter 28">
            <a:extLst>
              <a:ext uri="{FF2B5EF4-FFF2-40B4-BE49-F238E27FC236}">
                <a16:creationId xmlns:a16="http://schemas.microsoft.com/office/drawing/2014/main" id="{22AE0353-0383-4E9B-84C9-6E8C1C24B10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919899" y="4086000"/>
            <a:ext cx="2553300" cy="2232000"/>
          </a:xfrm>
          <a:custGeom>
            <a:avLst/>
            <a:gdLst>
              <a:gd name="connsiteX0" fmla="*/ 0 w 2553300"/>
              <a:gd name="connsiteY0" fmla="*/ 0 h 2232000"/>
              <a:gd name="connsiteX1" fmla="*/ 2553300 w 2553300"/>
              <a:gd name="connsiteY1" fmla="*/ 0 h 2232000"/>
              <a:gd name="connsiteX2" fmla="*/ 2553300 w 2553300"/>
              <a:gd name="connsiteY2" fmla="*/ 1914375 h 2232000"/>
              <a:gd name="connsiteX3" fmla="*/ 2044993 w 2553300"/>
              <a:gd name="connsiteY3" fmla="*/ 2232000 h 2232000"/>
              <a:gd name="connsiteX4" fmla="*/ 0 w 2553300"/>
              <a:gd name="connsiteY4" fmla="*/ 2232000 h 223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53300" h="2232000">
                <a:moveTo>
                  <a:pt x="0" y="0"/>
                </a:moveTo>
                <a:lnTo>
                  <a:pt x="2553300" y="0"/>
                </a:lnTo>
                <a:lnTo>
                  <a:pt x="2553300" y="1914375"/>
                </a:lnTo>
                <a:lnTo>
                  <a:pt x="2044993" y="2232000"/>
                </a:lnTo>
                <a:lnTo>
                  <a:pt x="0" y="2232000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 lIns="396000" tIns="144000" rIns="90000" bIns="36000">
            <a:no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400">
                <a:latin typeface="Arial" panose="020B0604020202020204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4" name="Textplatzhalter 23">
            <a:extLst>
              <a:ext uri="{FF2B5EF4-FFF2-40B4-BE49-F238E27FC236}">
                <a16:creationId xmlns:a16="http://schemas.microsoft.com/office/drawing/2014/main" id="{9EE9C679-81B2-4C00-9AD0-B24037728D5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19998" y="1674000"/>
            <a:ext cx="288000" cy="288000"/>
          </a:xfrm>
          <a:solidFill>
            <a:schemeClr val="tx2"/>
          </a:solidFill>
        </p:spPr>
        <p:txBody>
          <a:bodyPr lIns="0" tIns="0" rIns="0" bIns="0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1</a:t>
            </a:r>
          </a:p>
        </p:txBody>
      </p:sp>
      <p:sp>
        <p:nvSpPr>
          <p:cNvPr id="25" name="Textplatzhalter 23">
            <a:extLst>
              <a:ext uri="{FF2B5EF4-FFF2-40B4-BE49-F238E27FC236}">
                <a16:creationId xmlns:a16="http://schemas.microsoft.com/office/drawing/2014/main" id="{67BFBE5B-6EF5-477E-8B16-D9DDC1B0394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453299" y="4086000"/>
            <a:ext cx="288000" cy="288000"/>
          </a:xfrm>
          <a:solidFill>
            <a:schemeClr val="tx2"/>
          </a:solidFill>
        </p:spPr>
        <p:txBody>
          <a:bodyPr lIns="0" tIns="0" rIns="0" bIns="0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3</a:t>
            </a:r>
          </a:p>
        </p:txBody>
      </p:sp>
      <p:sp>
        <p:nvSpPr>
          <p:cNvPr id="26" name="Textplatzhalter 23">
            <a:extLst>
              <a:ext uri="{FF2B5EF4-FFF2-40B4-BE49-F238E27FC236}">
                <a16:creationId xmlns:a16="http://schemas.microsoft.com/office/drawing/2014/main" id="{7E03E66F-9B22-44FD-82F9-97EA205FD83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186599" y="1674000"/>
            <a:ext cx="288000" cy="288000"/>
          </a:xfrm>
          <a:solidFill>
            <a:schemeClr val="tx2"/>
          </a:solidFill>
        </p:spPr>
        <p:txBody>
          <a:bodyPr lIns="0" tIns="0" rIns="0" bIns="0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2</a:t>
            </a:r>
          </a:p>
        </p:txBody>
      </p:sp>
      <p:sp>
        <p:nvSpPr>
          <p:cNvPr id="27" name="Textplatzhalter 23">
            <a:extLst>
              <a:ext uri="{FF2B5EF4-FFF2-40B4-BE49-F238E27FC236}">
                <a16:creationId xmlns:a16="http://schemas.microsoft.com/office/drawing/2014/main" id="{749543A4-338F-4532-A8F7-3C8053E0651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919899" y="4086000"/>
            <a:ext cx="288000" cy="288000"/>
          </a:xfrm>
          <a:solidFill>
            <a:schemeClr val="tx2"/>
          </a:solidFill>
        </p:spPr>
        <p:txBody>
          <a:bodyPr lIns="0" tIns="0" rIns="0" bIns="0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4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44C7506-1301-49C0-9C41-04D95085CC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A756F48A-94B2-4E68-8433-3D86488F2613}"/>
              </a:ext>
            </a:extLst>
          </p:cNvPr>
          <p:cNvSpPr>
            <a:spLocks noGrp="1"/>
          </p:cNvSpPr>
          <p:nvPr>
            <p:ph type="dt" sz="half" idx="29"/>
          </p:nvPr>
        </p:nvSpPr>
        <p:spPr/>
        <p:txBody>
          <a:bodyPr/>
          <a:lstStyle/>
          <a:p>
            <a:r>
              <a:rPr lang="de-DE"/>
              <a:t>|    15.02.2019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AB230BD-CD3E-4D54-BA85-1FA6F5CCC1E4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r>
              <a:rPr lang="de-DE"/>
              <a:t>|    Fußzeile Universität Augsburg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7105B9E-F57E-42DF-A0F2-61A5FEC545CF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22" name="Untertitel 2">
            <a:extLst>
              <a:ext uri="{FF2B5EF4-FFF2-40B4-BE49-F238E27FC236}">
                <a16:creationId xmlns:a16="http://schemas.microsoft.com/office/drawing/2014/main" id="{CD1921EF-845A-4B83-94D5-07A0CE8FDCEC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719400" y="1181818"/>
            <a:ext cx="10753200" cy="366609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de-DE" dirty="0"/>
          </a:p>
        </p:txBody>
      </p: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DCA848E7-92BD-42A2-8DB5-48C272EDDD38}"/>
              </a:ext>
            </a:extLst>
          </p:cNvPr>
          <p:cNvCxnSpPr>
            <a:cxnSpLocks/>
          </p:cNvCxnSpPr>
          <p:nvPr userDrawn="1"/>
        </p:nvCxnSpPr>
        <p:spPr>
          <a:xfrm>
            <a:off x="719999" y="1100617"/>
            <a:ext cx="1147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860757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xte mit je 1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platzhalter 18">
            <a:extLst>
              <a:ext uri="{FF2B5EF4-FFF2-40B4-BE49-F238E27FC236}">
                <a16:creationId xmlns:a16="http://schemas.microsoft.com/office/drawing/2014/main" id="{8D0B7CD6-F947-438A-AF64-88751730D8E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19999" y="1674000"/>
            <a:ext cx="2553300" cy="2232000"/>
          </a:xfrm>
          <a:solidFill>
            <a:schemeClr val="accent3"/>
          </a:solidFill>
        </p:spPr>
        <p:txBody>
          <a:bodyPr lIns="396000" tIns="144000" rIns="90000" bIns="36000">
            <a:no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400">
                <a:latin typeface="Arial" panose="020B0604020202020204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2" name="Bildplatzhalter 6">
            <a:extLst>
              <a:ext uri="{FF2B5EF4-FFF2-40B4-BE49-F238E27FC236}">
                <a16:creationId xmlns:a16="http://schemas.microsoft.com/office/drawing/2014/main" id="{37603677-00F0-456F-A684-0FCB6F47B8B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453299" y="1674000"/>
            <a:ext cx="2553300" cy="2232000"/>
          </a:xfrm>
        </p:spPr>
        <p:txBody>
          <a:bodyPr>
            <a:normAutofit/>
          </a:bodyPr>
          <a:lstStyle>
            <a:lvl1pPr marL="0" indent="0">
              <a:buNone/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ru-RU"/>
              <a:t>Вставка рисунка</a:t>
            </a:r>
            <a:endParaRPr lang="de-DE" dirty="0"/>
          </a:p>
        </p:txBody>
      </p:sp>
      <p:sp>
        <p:nvSpPr>
          <p:cNvPr id="21" name="Textplatzhalter 18">
            <a:extLst>
              <a:ext uri="{FF2B5EF4-FFF2-40B4-BE49-F238E27FC236}">
                <a16:creationId xmlns:a16="http://schemas.microsoft.com/office/drawing/2014/main" id="{BA13482D-7FD6-46E0-8A6A-548C63908FC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186599" y="1674000"/>
            <a:ext cx="2553300" cy="2232000"/>
          </a:xfrm>
          <a:solidFill>
            <a:schemeClr val="accent3"/>
          </a:solidFill>
        </p:spPr>
        <p:txBody>
          <a:bodyPr lIns="396000" tIns="144000" rIns="90000" bIns="36000">
            <a:no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400">
                <a:latin typeface="Arial" panose="020B0604020202020204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4" name="Bildplatzhalter 6">
            <a:extLst>
              <a:ext uri="{FF2B5EF4-FFF2-40B4-BE49-F238E27FC236}">
                <a16:creationId xmlns:a16="http://schemas.microsoft.com/office/drawing/2014/main" id="{3C228099-C7FA-4BE1-8248-4821955EF01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919899" y="1674000"/>
            <a:ext cx="2553300" cy="2232000"/>
          </a:xfrm>
        </p:spPr>
        <p:txBody>
          <a:bodyPr>
            <a:normAutofit/>
          </a:bodyPr>
          <a:lstStyle>
            <a:lvl1pPr marL="0" indent="0">
              <a:buNone/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ru-RU"/>
              <a:t>Вставка рисунка</a:t>
            </a:r>
            <a:endParaRPr lang="de-DE" dirty="0"/>
          </a:p>
        </p:txBody>
      </p:sp>
      <p:sp>
        <p:nvSpPr>
          <p:cNvPr id="20" name="Textplatzhalter 18">
            <a:extLst>
              <a:ext uri="{FF2B5EF4-FFF2-40B4-BE49-F238E27FC236}">
                <a16:creationId xmlns:a16="http://schemas.microsoft.com/office/drawing/2014/main" id="{794CEAF2-9F84-4B99-A8AF-ECE3AB5E576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19999" y="4086000"/>
            <a:ext cx="2553300" cy="2232000"/>
          </a:xfrm>
          <a:solidFill>
            <a:schemeClr val="accent3"/>
          </a:solidFill>
        </p:spPr>
        <p:txBody>
          <a:bodyPr lIns="396000" tIns="144000" rIns="90000" bIns="36000">
            <a:no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400">
                <a:latin typeface="Arial" panose="020B0604020202020204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6" name="Bildplatzhalter 6">
            <a:extLst>
              <a:ext uri="{FF2B5EF4-FFF2-40B4-BE49-F238E27FC236}">
                <a16:creationId xmlns:a16="http://schemas.microsoft.com/office/drawing/2014/main" id="{B2BA3FFC-78EE-48EA-AE0C-300F956B989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453299" y="4086000"/>
            <a:ext cx="2553300" cy="2232000"/>
          </a:xfrm>
        </p:spPr>
        <p:txBody>
          <a:bodyPr>
            <a:normAutofit/>
          </a:bodyPr>
          <a:lstStyle>
            <a:lvl1pPr marL="0" indent="0">
              <a:buNone/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ru-RU"/>
              <a:t>Вставка рисунка</a:t>
            </a:r>
            <a:endParaRPr lang="de-DE" dirty="0"/>
          </a:p>
        </p:txBody>
      </p:sp>
      <p:sp>
        <p:nvSpPr>
          <p:cNvPr id="22" name="Textplatzhalter 18">
            <a:extLst>
              <a:ext uri="{FF2B5EF4-FFF2-40B4-BE49-F238E27FC236}">
                <a16:creationId xmlns:a16="http://schemas.microsoft.com/office/drawing/2014/main" id="{FF9C62C6-AB76-491F-A58B-062EF89911A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186599" y="4086000"/>
            <a:ext cx="2553300" cy="2232000"/>
          </a:xfrm>
          <a:solidFill>
            <a:schemeClr val="accent3"/>
          </a:solidFill>
        </p:spPr>
        <p:txBody>
          <a:bodyPr lIns="396000" tIns="144000" rIns="90000" bIns="36000">
            <a:no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400">
                <a:latin typeface="Arial" panose="020B0604020202020204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9" name="Bildplatzhalter 28">
            <a:extLst>
              <a:ext uri="{FF2B5EF4-FFF2-40B4-BE49-F238E27FC236}">
                <a16:creationId xmlns:a16="http://schemas.microsoft.com/office/drawing/2014/main" id="{40064942-68BC-4E81-8583-6A4580971342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919899" y="4085999"/>
            <a:ext cx="2553300" cy="2232000"/>
          </a:xfrm>
          <a:custGeom>
            <a:avLst/>
            <a:gdLst>
              <a:gd name="connsiteX0" fmla="*/ 0 w 2553300"/>
              <a:gd name="connsiteY0" fmla="*/ 0 h 2232000"/>
              <a:gd name="connsiteX1" fmla="*/ 2553300 w 2553300"/>
              <a:gd name="connsiteY1" fmla="*/ 0 h 2232000"/>
              <a:gd name="connsiteX2" fmla="*/ 2553300 w 2553300"/>
              <a:gd name="connsiteY2" fmla="*/ 1914376 h 2232000"/>
              <a:gd name="connsiteX3" fmla="*/ 2044994 w 2553300"/>
              <a:gd name="connsiteY3" fmla="*/ 2232000 h 2232000"/>
              <a:gd name="connsiteX4" fmla="*/ 0 w 2553300"/>
              <a:gd name="connsiteY4" fmla="*/ 2232000 h 223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53300" h="2232000">
                <a:moveTo>
                  <a:pt x="0" y="0"/>
                </a:moveTo>
                <a:lnTo>
                  <a:pt x="2553300" y="0"/>
                </a:lnTo>
                <a:lnTo>
                  <a:pt x="2553300" y="1914376"/>
                </a:lnTo>
                <a:lnTo>
                  <a:pt x="2044994" y="2232000"/>
                </a:lnTo>
                <a:lnTo>
                  <a:pt x="0" y="2232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ru-RU"/>
              <a:t>Вставка рисунка</a:t>
            </a:r>
            <a:endParaRPr lang="de-DE" dirty="0"/>
          </a:p>
        </p:txBody>
      </p:sp>
      <p:sp>
        <p:nvSpPr>
          <p:cNvPr id="24" name="Textplatzhalter 23">
            <a:extLst>
              <a:ext uri="{FF2B5EF4-FFF2-40B4-BE49-F238E27FC236}">
                <a16:creationId xmlns:a16="http://schemas.microsoft.com/office/drawing/2014/main" id="{9EE9C679-81B2-4C00-9AD0-B24037728D5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19998" y="1674000"/>
            <a:ext cx="288000" cy="288000"/>
          </a:xfrm>
          <a:solidFill>
            <a:schemeClr val="tx2"/>
          </a:solidFill>
        </p:spPr>
        <p:txBody>
          <a:bodyPr lIns="0" tIns="0" rIns="0" bIns="0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1</a:t>
            </a:r>
          </a:p>
        </p:txBody>
      </p:sp>
      <p:sp>
        <p:nvSpPr>
          <p:cNvPr id="25" name="Textplatzhalter 23">
            <a:extLst>
              <a:ext uri="{FF2B5EF4-FFF2-40B4-BE49-F238E27FC236}">
                <a16:creationId xmlns:a16="http://schemas.microsoft.com/office/drawing/2014/main" id="{67BFBE5B-6EF5-477E-8B16-D9DDC1B0394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19999" y="4086000"/>
            <a:ext cx="288000" cy="288000"/>
          </a:xfrm>
          <a:solidFill>
            <a:schemeClr val="tx2"/>
          </a:solidFill>
        </p:spPr>
        <p:txBody>
          <a:bodyPr lIns="0" tIns="0" rIns="0" bIns="0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3</a:t>
            </a:r>
          </a:p>
        </p:txBody>
      </p:sp>
      <p:sp>
        <p:nvSpPr>
          <p:cNvPr id="26" name="Textplatzhalter 23">
            <a:extLst>
              <a:ext uri="{FF2B5EF4-FFF2-40B4-BE49-F238E27FC236}">
                <a16:creationId xmlns:a16="http://schemas.microsoft.com/office/drawing/2014/main" id="{7E03E66F-9B22-44FD-82F9-97EA205FD83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186599" y="1674000"/>
            <a:ext cx="288000" cy="288000"/>
          </a:xfrm>
          <a:solidFill>
            <a:schemeClr val="tx2"/>
          </a:solidFill>
        </p:spPr>
        <p:txBody>
          <a:bodyPr lIns="0" tIns="0" rIns="0" bIns="0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2</a:t>
            </a:r>
          </a:p>
        </p:txBody>
      </p:sp>
      <p:sp>
        <p:nvSpPr>
          <p:cNvPr id="27" name="Textplatzhalter 23">
            <a:extLst>
              <a:ext uri="{FF2B5EF4-FFF2-40B4-BE49-F238E27FC236}">
                <a16:creationId xmlns:a16="http://schemas.microsoft.com/office/drawing/2014/main" id="{749543A4-338F-4532-A8F7-3C8053E0651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186599" y="4086000"/>
            <a:ext cx="288000" cy="288000"/>
          </a:xfrm>
          <a:solidFill>
            <a:schemeClr val="tx2"/>
          </a:solidFill>
        </p:spPr>
        <p:txBody>
          <a:bodyPr lIns="0" tIns="0" rIns="0" bIns="0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4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6214A44-AF01-4C18-A48A-D60FB248BC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ADBD298-EEC0-4FCE-AD3E-E0A71133EC00}"/>
              </a:ext>
            </a:extLst>
          </p:cNvPr>
          <p:cNvSpPr>
            <a:spLocks noGrp="1"/>
          </p:cNvSpPr>
          <p:nvPr>
            <p:ph type="dt" sz="half" idx="29"/>
          </p:nvPr>
        </p:nvSpPr>
        <p:spPr/>
        <p:txBody>
          <a:bodyPr/>
          <a:lstStyle/>
          <a:p>
            <a:r>
              <a:rPr lang="de-DE"/>
              <a:t>|    15.02.2019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531DBC6-4D2A-496E-902B-EFD874699C5C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r>
              <a:rPr lang="de-DE"/>
              <a:t>|    Fußzeile Universität Augsburg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3EB8BD6-E622-4B45-A236-19BF5A5D1813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23" name="Untertitel 2">
            <a:extLst>
              <a:ext uri="{FF2B5EF4-FFF2-40B4-BE49-F238E27FC236}">
                <a16:creationId xmlns:a16="http://schemas.microsoft.com/office/drawing/2014/main" id="{0863C9F9-60AE-4E82-86B7-ECB092C2DC95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719400" y="1181818"/>
            <a:ext cx="10753200" cy="366609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de-DE" dirty="0"/>
          </a:p>
        </p:txBody>
      </p: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1D178B3D-67C8-474D-B36E-39BB73685217}"/>
              </a:ext>
            </a:extLst>
          </p:cNvPr>
          <p:cNvCxnSpPr>
            <a:cxnSpLocks/>
          </p:cNvCxnSpPr>
          <p:nvPr userDrawn="1"/>
        </p:nvCxnSpPr>
        <p:spPr>
          <a:xfrm>
            <a:off x="719999" y="1100617"/>
            <a:ext cx="1147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900501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rei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hts unten Bild">
            <a:extLst>
              <a:ext uri="{FF2B5EF4-FFF2-40B4-BE49-F238E27FC236}">
                <a16:creationId xmlns:a16="http://schemas.microsoft.com/office/drawing/2014/main" id="{CD5FA5D3-D717-492A-A9A5-AAD003D3C55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118903" y="2347394"/>
            <a:ext cx="6354297" cy="3970606"/>
          </a:xfrm>
          <a:custGeom>
            <a:avLst/>
            <a:gdLst>
              <a:gd name="connsiteX0" fmla="*/ 6354297 w 6354297"/>
              <a:gd name="connsiteY0" fmla="*/ 0 h 3970606"/>
              <a:gd name="connsiteX1" fmla="*/ 6354297 w 6354297"/>
              <a:gd name="connsiteY1" fmla="*/ 3652981 h 3970606"/>
              <a:gd name="connsiteX2" fmla="*/ 5845990 w 6354297"/>
              <a:gd name="connsiteY2" fmla="*/ 3970606 h 3970606"/>
              <a:gd name="connsiteX3" fmla="*/ 0 w 6354297"/>
              <a:gd name="connsiteY3" fmla="*/ 3970606 h 3970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54297" h="3970606">
                <a:moveTo>
                  <a:pt x="6354297" y="0"/>
                </a:moveTo>
                <a:lnTo>
                  <a:pt x="6354297" y="3652981"/>
                </a:lnTo>
                <a:lnTo>
                  <a:pt x="5845990" y="3970606"/>
                </a:lnTo>
                <a:lnTo>
                  <a:pt x="0" y="3970606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 anchor="ctr">
            <a:noAutofit/>
          </a:bodyPr>
          <a:lstStyle>
            <a:lvl1pPr algn="r">
              <a:defRPr sz="1200"/>
            </a:lvl1pPr>
          </a:lstStyle>
          <a:p>
            <a:r>
              <a:rPr lang="ru-RU"/>
              <a:t>Вставка рисунка</a:t>
            </a:r>
            <a:endParaRPr lang="de-DE"/>
          </a:p>
        </p:txBody>
      </p:sp>
      <p:sp>
        <p:nvSpPr>
          <p:cNvPr id="30" name="rechts oben Bild">
            <a:extLst>
              <a:ext uri="{FF2B5EF4-FFF2-40B4-BE49-F238E27FC236}">
                <a16:creationId xmlns:a16="http://schemas.microsoft.com/office/drawing/2014/main" id="{6DFA7518-1C80-4796-BE44-D8184948C52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355202" y="1674000"/>
            <a:ext cx="4117998" cy="2182262"/>
          </a:xfrm>
          <a:custGeom>
            <a:avLst/>
            <a:gdLst>
              <a:gd name="connsiteX0" fmla="*/ 0 w 4117998"/>
              <a:gd name="connsiteY0" fmla="*/ 0 h 2182262"/>
              <a:gd name="connsiteX1" fmla="*/ 4117998 w 4117998"/>
              <a:gd name="connsiteY1" fmla="*/ 0 h 2182262"/>
              <a:gd name="connsiteX2" fmla="*/ 4117998 w 4117998"/>
              <a:gd name="connsiteY2" fmla="*/ 461141 h 2182262"/>
              <a:gd name="connsiteX3" fmla="*/ 1363628 w 4117998"/>
              <a:gd name="connsiteY3" fmla="*/ 2182262 h 2182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17998" h="2182262">
                <a:moveTo>
                  <a:pt x="0" y="0"/>
                </a:moveTo>
                <a:lnTo>
                  <a:pt x="4117998" y="0"/>
                </a:lnTo>
                <a:lnTo>
                  <a:pt x="4117998" y="461141"/>
                </a:lnTo>
                <a:lnTo>
                  <a:pt x="1363628" y="2182262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>
            <a:noAutofit/>
          </a:bodyPr>
          <a:lstStyle>
            <a:lvl1pPr algn="ctr">
              <a:defRPr sz="1200"/>
            </a:lvl1pPr>
          </a:lstStyle>
          <a:p>
            <a:r>
              <a:rPr lang="ru-RU"/>
              <a:t>Вставка рисунка</a:t>
            </a:r>
            <a:endParaRPr lang="de-DE"/>
          </a:p>
        </p:txBody>
      </p:sp>
      <p:sp>
        <p:nvSpPr>
          <p:cNvPr id="32" name="links großes Bild">
            <a:extLst>
              <a:ext uri="{FF2B5EF4-FFF2-40B4-BE49-F238E27FC236}">
                <a16:creationId xmlns:a16="http://schemas.microsoft.com/office/drawing/2014/main" id="{3250A4B0-2BD5-4E55-807B-8FC0F34662A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20000" y="1674000"/>
            <a:ext cx="7846181" cy="4644000"/>
          </a:xfrm>
          <a:custGeom>
            <a:avLst/>
            <a:gdLst>
              <a:gd name="connsiteX0" fmla="*/ 0 w 7846181"/>
              <a:gd name="connsiteY0" fmla="*/ 0 h 4644000"/>
              <a:gd name="connsiteX1" fmla="*/ 6422949 w 7846181"/>
              <a:gd name="connsiteY1" fmla="*/ 0 h 4644000"/>
              <a:gd name="connsiteX2" fmla="*/ 7846181 w 7846181"/>
              <a:gd name="connsiteY2" fmla="*/ 2277649 h 4644000"/>
              <a:gd name="connsiteX3" fmla="*/ 4059228 w 7846181"/>
              <a:gd name="connsiteY3" fmla="*/ 4644000 h 4644000"/>
              <a:gd name="connsiteX4" fmla="*/ 0 w 7846181"/>
              <a:gd name="connsiteY4" fmla="*/ 4644000 h 464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46181" h="4644000">
                <a:moveTo>
                  <a:pt x="0" y="0"/>
                </a:moveTo>
                <a:lnTo>
                  <a:pt x="6422949" y="0"/>
                </a:lnTo>
                <a:lnTo>
                  <a:pt x="7846181" y="2277649"/>
                </a:lnTo>
                <a:lnTo>
                  <a:pt x="4059228" y="4644000"/>
                </a:lnTo>
                <a:lnTo>
                  <a:pt x="0" y="4644000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r>
              <a:rPr lang="ru-RU"/>
              <a:t>Вставка рисунка</a:t>
            </a:r>
            <a:endParaRPr lang="de-DE"/>
          </a:p>
        </p:txBody>
      </p:sp>
      <p:sp>
        <p:nvSpPr>
          <p:cNvPr id="7" name="Untertitel 2">
            <a:extLst>
              <a:ext uri="{FF2B5EF4-FFF2-40B4-BE49-F238E27FC236}">
                <a16:creationId xmlns:a16="http://schemas.microsoft.com/office/drawing/2014/main" id="{A21B2CDA-444B-4D1C-84B6-C58E2001FD04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719400" y="1181818"/>
            <a:ext cx="10753200" cy="366609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E4811EB-2863-4359-BDFD-9EDD3692D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lnSpc>
                <a:spcPct val="90000"/>
              </a:lnSpc>
              <a:defRPr/>
            </a:lvl1pPr>
          </a:lstStyle>
          <a:p>
            <a:r>
              <a:rPr lang="ru-RU"/>
              <a:t>Образец заголовка</a:t>
            </a:r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E826DC0-7673-4091-B8DF-1F0BF64D563B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r>
              <a:rPr lang="de-DE"/>
              <a:t>|    15.02.2019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667E07C-4EF5-43E9-9B7B-40CF109326AE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de-DE"/>
              <a:t>|    Fußzeile Universität Augsburg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B583426-CEAE-4105-B68D-3BC46AA14515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F1B9E229-2EFA-41C6-8438-B43B0B52060A}"/>
              </a:ext>
            </a:extLst>
          </p:cNvPr>
          <p:cNvCxnSpPr>
            <a:cxnSpLocks/>
          </p:cNvCxnSpPr>
          <p:nvPr userDrawn="1"/>
        </p:nvCxnSpPr>
        <p:spPr>
          <a:xfrm>
            <a:off x="719999" y="1100617"/>
            <a:ext cx="1147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916943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oßes Bild randl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ildplatzhalter 3">
            <a:extLst>
              <a:ext uri="{FF2B5EF4-FFF2-40B4-BE49-F238E27FC236}">
                <a16:creationId xmlns:a16="http://schemas.microsoft.com/office/drawing/2014/main" id="{4CD9A9D8-D8C6-4003-B9E8-BD62D25DD5A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016924 h 6858000"/>
              <a:gd name="connsiteX3" fmla="*/ 12192000 w 12192000"/>
              <a:gd name="connsiteY3" fmla="*/ 6542543 h 6858000"/>
              <a:gd name="connsiteX4" fmla="*/ 11687162 w 12192000"/>
              <a:gd name="connsiteY4" fmla="*/ 6858000 h 6858000"/>
              <a:gd name="connsiteX5" fmla="*/ 11350923 w 12192000"/>
              <a:gd name="connsiteY5" fmla="*/ 6858000 h 6858000"/>
              <a:gd name="connsiteX6" fmla="*/ 0 w 1219200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016924"/>
                </a:lnTo>
                <a:lnTo>
                  <a:pt x="12192000" y="6542543"/>
                </a:lnTo>
                <a:lnTo>
                  <a:pt x="11687162" y="6858000"/>
                </a:lnTo>
                <a:lnTo>
                  <a:pt x="1135092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>
            <a:noAutofit/>
          </a:bodyPr>
          <a:lstStyle>
            <a:lvl1pPr marL="0" indent="0">
              <a:buNone/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ru-RU"/>
              <a:t>Вставка рисунка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6474604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oßes Bild randlos mit Info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ildplatzhalter 6">
            <a:extLst>
              <a:ext uri="{FF2B5EF4-FFF2-40B4-BE49-F238E27FC236}">
                <a16:creationId xmlns:a16="http://schemas.microsoft.com/office/drawing/2014/main" id="{C41C5038-CFF1-4F38-9317-76B31675F40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accent3"/>
          </a:solidFill>
        </p:spPr>
        <p:txBody>
          <a:bodyPr>
            <a:normAutofit/>
          </a:bodyPr>
          <a:lstStyle>
            <a:lvl1pPr marL="0" indent="0">
              <a:buNone/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ru-RU"/>
              <a:t>Вставка рисунка</a:t>
            </a:r>
            <a:endParaRPr lang="de-DE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AE41C75F-ABCF-4120-9997-79E41E476C3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772138" y="3635125"/>
            <a:ext cx="3700462" cy="2682875"/>
          </a:xfrm>
          <a:custGeom>
            <a:avLst/>
            <a:gdLst>
              <a:gd name="connsiteX0" fmla="*/ 0 w 3700462"/>
              <a:gd name="connsiteY0" fmla="*/ 0 h 2682875"/>
              <a:gd name="connsiteX1" fmla="*/ 3700462 w 3700462"/>
              <a:gd name="connsiteY1" fmla="*/ 0 h 2682875"/>
              <a:gd name="connsiteX2" fmla="*/ 3700462 w 3700462"/>
              <a:gd name="connsiteY2" fmla="*/ 2365624 h 2682875"/>
              <a:gd name="connsiteX3" fmla="*/ 3192754 w 3700462"/>
              <a:gd name="connsiteY3" fmla="*/ 2682875 h 2682875"/>
              <a:gd name="connsiteX4" fmla="*/ 0 w 3700462"/>
              <a:gd name="connsiteY4" fmla="*/ 2682875 h 2682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00462" h="2682875">
                <a:moveTo>
                  <a:pt x="0" y="0"/>
                </a:moveTo>
                <a:lnTo>
                  <a:pt x="3700462" y="0"/>
                </a:lnTo>
                <a:lnTo>
                  <a:pt x="3700462" y="2365624"/>
                </a:lnTo>
                <a:lnTo>
                  <a:pt x="3192754" y="2682875"/>
                </a:lnTo>
                <a:lnTo>
                  <a:pt x="0" y="2682875"/>
                </a:lnTo>
                <a:close/>
              </a:path>
            </a:pathLst>
          </a:custGeom>
          <a:solidFill>
            <a:schemeClr val="tx2">
              <a:alpha val="90000"/>
            </a:schemeClr>
          </a:solidFill>
        </p:spPr>
        <p:txBody>
          <a:bodyPr wrap="square" lIns="144000" tIns="216000" rIns="144000" bIns="21600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51974971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oßes Zitat farbige 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ihandform: Form 7">
            <a:extLst>
              <a:ext uri="{FF2B5EF4-FFF2-40B4-BE49-F238E27FC236}">
                <a16:creationId xmlns:a16="http://schemas.microsoft.com/office/drawing/2014/main" id="{8B88B8D8-3758-4D29-BFC4-10E8CA86532D}"/>
              </a:ext>
            </a:extLst>
          </p:cNvPr>
          <p:cNvSpPr/>
          <p:nvPr userDrawn="1"/>
        </p:nvSpPr>
        <p:spPr>
          <a:xfrm>
            <a:off x="1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016924 h 6858000"/>
              <a:gd name="connsiteX3" fmla="*/ 12191999 w 12192000"/>
              <a:gd name="connsiteY3" fmla="*/ 6016924 h 6858000"/>
              <a:gd name="connsiteX4" fmla="*/ 12191999 w 12192000"/>
              <a:gd name="connsiteY4" fmla="*/ 6542543 h 6858000"/>
              <a:gd name="connsiteX5" fmla="*/ 11687161 w 12192000"/>
              <a:gd name="connsiteY5" fmla="*/ 6858000 h 6858000"/>
              <a:gd name="connsiteX6" fmla="*/ 11350922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016924"/>
                </a:lnTo>
                <a:lnTo>
                  <a:pt x="12191999" y="6016924"/>
                </a:lnTo>
                <a:lnTo>
                  <a:pt x="12191999" y="6542543"/>
                </a:lnTo>
                <a:lnTo>
                  <a:pt x="11687161" y="6858000"/>
                </a:lnTo>
                <a:lnTo>
                  <a:pt x="1135092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59D7FE2-23D0-4E6B-BBBD-6ED33EF01A1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20000" y="674688"/>
            <a:ext cx="7094537" cy="5508625"/>
          </a:xfrm>
        </p:spPr>
        <p:txBody>
          <a:bodyPr/>
          <a:lstStyle>
            <a:lvl1pPr>
              <a:defRPr sz="450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198984221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renn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ildplatzhalter 6">
            <a:extLst>
              <a:ext uri="{FF2B5EF4-FFF2-40B4-BE49-F238E27FC236}">
                <a16:creationId xmlns:a16="http://schemas.microsoft.com/office/drawing/2014/main" id="{C41C5038-CFF1-4F38-9317-76B31675F40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9363456" cy="6858000"/>
          </a:xfrm>
          <a:solidFill>
            <a:schemeClr val="accent3"/>
          </a:solidFill>
        </p:spPr>
        <p:txBody>
          <a:bodyPr>
            <a:normAutofit/>
          </a:bodyPr>
          <a:lstStyle>
            <a:lvl1pPr marL="0" indent="0">
              <a:buNone/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ru-RU"/>
              <a:t>Вставка рисунка</a:t>
            </a:r>
            <a:endParaRPr lang="de-DE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F7038655-7059-4575-A4F1-5B3CA3E246B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660524" y="1854748"/>
            <a:ext cx="3531476" cy="3090041"/>
          </a:xfrm>
          <a:custGeom>
            <a:avLst/>
            <a:gdLst>
              <a:gd name="connsiteX0" fmla="*/ 0 w 3531476"/>
              <a:gd name="connsiteY0" fmla="*/ 0 h 3090041"/>
              <a:gd name="connsiteX1" fmla="*/ 3531476 w 3531476"/>
              <a:gd name="connsiteY1" fmla="*/ 0 h 3090041"/>
              <a:gd name="connsiteX2" fmla="*/ 3531476 w 3531476"/>
              <a:gd name="connsiteY2" fmla="*/ 2779106 h 3090041"/>
              <a:gd name="connsiteX3" fmla="*/ 3033876 w 3531476"/>
              <a:gd name="connsiteY3" fmla="*/ 3090041 h 3090041"/>
              <a:gd name="connsiteX4" fmla="*/ 0 w 3531476"/>
              <a:gd name="connsiteY4" fmla="*/ 3090041 h 3090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31476" h="3090041">
                <a:moveTo>
                  <a:pt x="0" y="0"/>
                </a:moveTo>
                <a:lnTo>
                  <a:pt x="3531476" y="0"/>
                </a:lnTo>
                <a:lnTo>
                  <a:pt x="3531476" y="2779106"/>
                </a:lnTo>
                <a:lnTo>
                  <a:pt x="3033876" y="3090041"/>
                </a:lnTo>
                <a:lnTo>
                  <a:pt x="0" y="3090041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360000" tIns="360000" rIns="144000" bIns="360000">
            <a:noAutofit/>
          </a:bodyPr>
          <a:lstStyle>
            <a:lvl1pPr>
              <a:defRPr sz="2500" cap="all" baseline="0">
                <a:solidFill>
                  <a:schemeClr val="bg1"/>
                </a:solidFill>
              </a:defRPr>
            </a:lvl1pPr>
            <a:lvl2pPr marL="0" indent="0">
              <a:buNone/>
              <a:defRPr sz="1600">
                <a:solidFill>
                  <a:schemeClr val="bg1"/>
                </a:solidFill>
              </a:defRPr>
            </a:lvl2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D68F79D-CB6A-4403-9205-FF4BE5DB4D9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129048" y="1854748"/>
            <a:ext cx="3531476" cy="3090041"/>
          </a:xfrm>
          <a:solidFill>
            <a:schemeClr val="tx2">
              <a:alpha val="50000"/>
            </a:schemeClr>
          </a:solidFill>
        </p:spPr>
        <p:txBody>
          <a:bodyPr lIns="0" tIns="0" rIns="0" bIns="432000" anchor="b"/>
          <a:lstStyle>
            <a:lvl1pPr marL="0" algn="ctr">
              <a:defRPr sz="185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314775053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rennfolie Zahl-Bildplatzhalter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581B5379-3A94-4D31-B5BB-D0437420C10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Bildplatzhalter 14">
            <a:extLst>
              <a:ext uri="{FF2B5EF4-FFF2-40B4-BE49-F238E27FC236}">
                <a16:creationId xmlns:a16="http://schemas.microsoft.com/office/drawing/2014/main" id="{F3A21B8E-DB9A-4C1E-A79D-3A75A7C6832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38850" y="765175"/>
            <a:ext cx="5561013" cy="5324475"/>
          </a:xfrm>
          <a:custGeom>
            <a:avLst/>
            <a:gdLst>
              <a:gd name="connsiteX0" fmla="*/ 1513682 w 5561013"/>
              <a:gd name="connsiteY0" fmla="*/ 758515 h 5324475"/>
              <a:gd name="connsiteX1" fmla="*/ 1056580 w 5561013"/>
              <a:gd name="connsiteY1" fmla="*/ 2662238 h 5324475"/>
              <a:gd name="connsiteX2" fmla="*/ 1513682 w 5561013"/>
              <a:gd name="connsiteY2" fmla="*/ 4565961 h 5324475"/>
              <a:gd name="connsiteX3" fmla="*/ 1970784 w 5561013"/>
              <a:gd name="connsiteY3" fmla="*/ 2662238 h 5324475"/>
              <a:gd name="connsiteX4" fmla="*/ 1513682 w 5561013"/>
              <a:gd name="connsiteY4" fmla="*/ 758515 h 5324475"/>
              <a:gd name="connsiteX5" fmla="*/ 4556698 w 5561013"/>
              <a:gd name="connsiteY5" fmla="*/ 66675 h 5324475"/>
              <a:gd name="connsiteX6" fmla="*/ 5561013 w 5561013"/>
              <a:gd name="connsiteY6" fmla="*/ 66675 h 5324475"/>
              <a:gd name="connsiteX7" fmla="*/ 5561013 w 5561013"/>
              <a:gd name="connsiteY7" fmla="*/ 5257800 h 5324475"/>
              <a:gd name="connsiteX8" fmla="*/ 4429285 w 5561013"/>
              <a:gd name="connsiteY8" fmla="*/ 5257800 h 5324475"/>
              <a:gd name="connsiteX9" fmla="*/ 4429285 w 5561013"/>
              <a:gd name="connsiteY9" fmla="*/ 1264055 h 5324475"/>
              <a:gd name="connsiteX10" fmla="*/ 3544888 w 5561013"/>
              <a:gd name="connsiteY10" fmla="*/ 1844152 h 5324475"/>
              <a:gd name="connsiteX11" fmla="*/ 3544888 w 5561013"/>
              <a:gd name="connsiteY11" fmla="*/ 869886 h 5324475"/>
              <a:gd name="connsiteX12" fmla="*/ 4556698 w 5561013"/>
              <a:gd name="connsiteY12" fmla="*/ 66675 h 5324475"/>
              <a:gd name="connsiteX13" fmla="*/ 1513682 w 5561013"/>
              <a:gd name="connsiteY13" fmla="*/ 0 h 5324475"/>
              <a:gd name="connsiteX14" fmla="*/ 3027363 w 5561013"/>
              <a:gd name="connsiteY14" fmla="*/ 2647365 h 5324475"/>
              <a:gd name="connsiteX15" fmla="*/ 1513682 w 5561013"/>
              <a:gd name="connsiteY15" fmla="*/ 5324475 h 5324475"/>
              <a:gd name="connsiteX16" fmla="*/ 0 w 5561013"/>
              <a:gd name="connsiteY16" fmla="*/ 2647365 h 5324475"/>
              <a:gd name="connsiteX17" fmla="*/ 1513682 w 5561013"/>
              <a:gd name="connsiteY17" fmla="*/ 0 h 5324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561013" h="5324475">
                <a:moveTo>
                  <a:pt x="1513682" y="758515"/>
                </a:moveTo>
                <a:cubicBezTo>
                  <a:pt x="1064073" y="758515"/>
                  <a:pt x="1056580" y="1063408"/>
                  <a:pt x="1056580" y="2662238"/>
                </a:cubicBezTo>
                <a:cubicBezTo>
                  <a:pt x="1056580" y="4231322"/>
                  <a:pt x="1094047" y="4565961"/>
                  <a:pt x="1513682" y="4565961"/>
                </a:cubicBezTo>
                <a:cubicBezTo>
                  <a:pt x="1933316" y="4565961"/>
                  <a:pt x="1970784" y="4231322"/>
                  <a:pt x="1970784" y="2662238"/>
                </a:cubicBezTo>
                <a:cubicBezTo>
                  <a:pt x="1970784" y="1063408"/>
                  <a:pt x="1963290" y="758515"/>
                  <a:pt x="1513682" y="758515"/>
                </a:cubicBezTo>
                <a:close/>
                <a:moveTo>
                  <a:pt x="4556698" y="66675"/>
                </a:moveTo>
                <a:cubicBezTo>
                  <a:pt x="5561013" y="66675"/>
                  <a:pt x="5561013" y="66675"/>
                  <a:pt x="5561013" y="66675"/>
                </a:cubicBezTo>
                <a:cubicBezTo>
                  <a:pt x="5561013" y="5257800"/>
                  <a:pt x="5561013" y="5257800"/>
                  <a:pt x="5561013" y="5257800"/>
                </a:cubicBezTo>
                <a:cubicBezTo>
                  <a:pt x="4429285" y="5257800"/>
                  <a:pt x="4429285" y="5257800"/>
                  <a:pt x="4429285" y="5257800"/>
                </a:cubicBezTo>
                <a:cubicBezTo>
                  <a:pt x="4429285" y="1264055"/>
                  <a:pt x="4429285" y="1264055"/>
                  <a:pt x="4429285" y="1264055"/>
                </a:cubicBezTo>
                <a:cubicBezTo>
                  <a:pt x="4159469" y="1487169"/>
                  <a:pt x="3852178" y="1680535"/>
                  <a:pt x="3544888" y="1844152"/>
                </a:cubicBezTo>
                <a:lnTo>
                  <a:pt x="3544888" y="869886"/>
                </a:lnTo>
                <a:cubicBezTo>
                  <a:pt x="3919632" y="661647"/>
                  <a:pt x="4286882" y="416221"/>
                  <a:pt x="4556698" y="66675"/>
                </a:cubicBezTo>
                <a:close/>
                <a:moveTo>
                  <a:pt x="1513682" y="0"/>
                </a:moveTo>
                <a:cubicBezTo>
                  <a:pt x="2802559" y="0"/>
                  <a:pt x="3027363" y="661841"/>
                  <a:pt x="3027363" y="2647365"/>
                </a:cubicBezTo>
                <a:cubicBezTo>
                  <a:pt x="3027363" y="4275940"/>
                  <a:pt x="2922454" y="5324475"/>
                  <a:pt x="1513682" y="5324475"/>
                </a:cubicBezTo>
                <a:cubicBezTo>
                  <a:pt x="104909" y="5324475"/>
                  <a:pt x="0" y="4275940"/>
                  <a:pt x="0" y="2647365"/>
                </a:cubicBezTo>
                <a:cubicBezTo>
                  <a:pt x="0" y="661841"/>
                  <a:pt x="224804" y="0"/>
                  <a:pt x="1513682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anchor="t">
            <a:noAutofit/>
          </a:bodyPr>
          <a:lstStyle>
            <a:lvl1pPr algn="l">
              <a:defRPr sz="1200"/>
            </a:lvl1pPr>
          </a:lstStyle>
          <a:p>
            <a:r>
              <a:rPr lang="ru-RU"/>
              <a:t>Вставка рисунка</a:t>
            </a:r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FE64B57-C645-4D92-85E6-6494F8AA307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5224" y="1767910"/>
            <a:ext cx="4372618" cy="3813380"/>
          </a:xfrm>
        </p:spPr>
        <p:txBody>
          <a:bodyPr>
            <a:normAutofit/>
          </a:bodyPr>
          <a:lstStyle>
            <a:lvl1pPr>
              <a:defRPr sz="30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Freihandform: Form 2">
            <a:extLst>
              <a:ext uri="{FF2B5EF4-FFF2-40B4-BE49-F238E27FC236}">
                <a16:creationId xmlns:a16="http://schemas.microsoft.com/office/drawing/2014/main" id="{EAD2CD81-B02B-4ECB-BC37-F2B31574387E}"/>
              </a:ext>
            </a:extLst>
          </p:cNvPr>
          <p:cNvSpPr/>
          <p:nvPr userDrawn="1"/>
        </p:nvSpPr>
        <p:spPr>
          <a:xfrm>
            <a:off x="-4119" y="0"/>
            <a:ext cx="234778" cy="2647371"/>
          </a:xfrm>
          <a:custGeom>
            <a:avLst/>
            <a:gdLst>
              <a:gd name="connsiteX0" fmla="*/ 234778 w 234778"/>
              <a:gd name="connsiteY0" fmla="*/ 0 h 2640227"/>
              <a:gd name="connsiteX1" fmla="*/ 234778 w 234778"/>
              <a:gd name="connsiteY1" fmla="*/ 2500184 h 2640227"/>
              <a:gd name="connsiteX2" fmla="*/ 0 w 234778"/>
              <a:gd name="connsiteY2" fmla="*/ 2640227 h 2640227"/>
              <a:gd name="connsiteX0" fmla="*/ 227634 w 227634"/>
              <a:gd name="connsiteY0" fmla="*/ 0 h 2642609"/>
              <a:gd name="connsiteX1" fmla="*/ 227634 w 227634"/>
              <a:gd name="connsiteY1" fmla="*/ 2500184 h 2642609"/>
              <a:gd name="connsiteX2" fmla="*/ 0 w 227634"/>
              <a:gd name="connsiteY2" fmla="*/ 2642609 h 2642609"/>
              <a:gd name="connsiteX0" fmla="*/ 234778 w 234778"/>
              <a:gd name="connsiteY0" fmla="*/ 0 h 2647371"/>
              <a:gd name="connsiteX1" fmla="*/ 234778 w 234778"/>
              <a:gd name="connsiteY1" fmla="*/ 2500184 h 2647371"/>
              <a:gd name="connsiteX2" fmla="*/ 0 w 234778"/>
              <a:gd name="connsiteY2" fmla="*/ 2647371 h 2647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4778" h="2647371">
                <a:moveTo>
                  <a:pt x="234778" y="0"/>
                </a:moveTo>
                <a:lnTo>
                  <a:pt x="234778" y="2500184"/>
                </a:lnTo>
                <a:lnTo>
                  <a:pt x="0" y="2647371"/>
                </a:ln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859922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chluss-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DE0024ED-F493-4039-9FFD-C7972443603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87935" y="4555087"/>
            <a:ext cx="3701122" cy="1501200"/>
          </a:xfrm>
        </p:spPr>
        <p:txBody>
          <a:bodyPr>
            <a:noAutofit/>
          </a:bodyPr>
          <a:lstStyle>
            <a:lvl1pPr>
              <a:spcBef>
                <a:spcPts val="600"/>
              </a:spcBef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de-DE" dirty="0"/>
              <a:t>Name des Vortragenden</a:t>
            </a:r>
          </a:p>
          <a:p>
            <a:pPr lvl="0"/>
            <a:r>
              <a:rPr lang="de-DE" dirty="0"/>
              <a:t>Lehrstuhl / Institut</a:t>
            </a:r>
          </a:p>
          <a:p>
            <a:pPr lvl="0"/>
            <a:r>
              <a:rPr lang="de-DE" dirty="0"/>
              <a:t>Universität Augsburg</a:t>
            </a:r>
          </a:p>
          <a:p>
            <a:pPr lvl="0"/>
            <a:r>
              <a:rPr lang="de-DE" dirty="0"/>
              <a:t>email@uni-augsburg.de</a:t>
            </a:r>
          </a:p>
          <a:p>
            <a:pPr lvl="0"/>
            <a:r>
              <a:rPr lang="de-DE" dirty="0"/>
              <a:t>www.uni-augsburg.de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0140C9C-A356-404D-B3DF-B72B0FD780E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9999" y="2911642"/>
            <a:ext cx="4528800" cy="1386205"/>
          </a:xfrm>
        </p:spPr>
        <p:txBody>
          <a:bodyPr/>
          <a:lstStyle>
            <a:lvl1pPr>
              <a:defRPr sz="2000"/>
            </a:lvl1pPr>
          </a:lstStyle>
          <a:p>
            <a:pPr lvl="0"/>
            <a:r>
              <a:rPr lang="de-DE" dirty="0"/>
              <a:t>Vielen Dank für Ihre Aufmerksamkeit</a:t>
            </a:r>
          </a:p>
        </p:txBody>
      </p:sp>
      <p:sp>
        <p:nvSpPr>
          <p:cNvPr id="20" name="Platzhalter für Fremdlogos">
            <a:extLst>
              <a:ext uri="{FF2B5EF4-FFF2-40B4-BE49-F238E27FC236}">
                <a16:creationId xmlns:a16="http://schemas.microsoft.com/office/drawing/2014/main" id="{A15A62B3-BDC3-4472-BC89-C7A2F64E2F1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056046" y="817639"/>
            <a:ext cx="1156047" cy="625393"/>
          </a:xfrm>
          <a:solidFill>
            <a:schemeClr val="bg1"/>
          </a:solidFill>
        </p:spPr>
        <p:txBody>
          <a:bodyPr/>
          <a:lstStyle>
            <a:lvl1pPr>
              <a:defRPr sz="900"/>
            </a:lvl1pPr>
          </a:lstStyle>
          <a:p>
            <a:r>
              <a:rPr lang="ru-RU"/>
              <a:t>Вставка рисунка</a:t>
            </a:r>
            <a:endParaRPr lang="de-DE" dirty="0"/>
          </a:p>
        </p:txBody>
      </p:sp>
      <p:sp>
        <p:nvSpPr>
          <p:cNvPr id="18" name="Platzhalter für Fremdlogos 1">
            <a:extLst>
              <a:ext uri="{FF2B5EF4-FFF2-40B4-BE49-F238E27FC236}">
                <a16:creationId xmlns:a16="http://schemas.microsoft.com/office/drawing/2014/main" id="{CF92D11E-EBA9-4A24-945B-30F2B7BEC15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19999" y="817639"/>
            <a:ext cx="1156047" cy="625393"/>
          </a:xfrm>
          <a:solidFill>
            <a:schemeClr val="bg1"/>
          </a:solidFill>
        </p:spPr>
        <p:txBody>
          <a:bodyPr/>
          <a:lstStyle>
            <a:lvl1pPr>
              <a:defRPr sz="900"/>
            </a:lvl1pPr>
          </a:lstStyle>
          <a:p>
            <a:r>
              <a:rPr lang="ru-RU"/>
              <a:t>Вставка рисунка</a:t>
            </a:r>
            <a:endParaRPr lang="de-DE" dirty="0"/>
          </a:p>
        </p:txBody>
      </p:sp>
      <p:sp>
        <p:nvSpPr>
          <p:cNvPr id="7" name="Freihandform: Form 6">
            <a:extLst>
              <a:ext uri="{FF2B5EF4-FFF2-40B4-BE49-F238E27FC236}">
                <a16:creationId xmlns:a16="http://schemas.microsoft.com/office/drawing/2014/main" id="{D4E56867-90E5-495D-A049-FF9011ED98AE}"/>
              </a:ext>
            </a:extLst>
          </p:cNvPr>
          <p:cNvSpPr/>
          <p:nvPr userDrawn="1"/>
        </p:nvSpPr>
        <p:spPr>
          <a:xfrm>
            <a:off x="5608325" y="0"/>
            <a:ext cx="4197412" cy="4165172"/>
          </a:xfrm>
          <a:custGeom>
            <a:avLst/>
            <a:gdLst>
              <a:gd name="connsiteX0" fmla="*/ 0 w 4197412"/>
              <a:gd name="connsiteY0" fmla="*/ 0 h 4165172"/>
              <a:gd name="connsiteX1" fmla="*/ 4197412 w 4197412"/>
              <a:gd name="connsiteY1" fmla="*/ 0 h 4165172"/>
              <a:gd name="connsiteX2" fmla="*/ 4197412 w 4197412"/>
              <a:gd name="connsiteY2" fmla="*/ 3598303 h 4165172"/>
              <a:gd name="connsiteX3" fmla="*/ 4197412 w 4197412"/>
              <a:gd name="connsiteY3" fmla="*/ 3948901 h 4165172"/>
              <a:gd name="connsiteX4" fmla="*/ 3877523 w 4197412"/>
              <a:gd name="connsiteY4" fmla="*/ 4165172 h 4165172"/>
              <a:gd name="connsiteX5" fmla="*/ 3152782 w 4197412"/>
              <a:gd name="connsiteY5" fmla="*/ 4165172 h 4165172"/>
              <a:gd name="connsiteX6" fmla="*/ 0 w 4197412"/>
              <a:gd name="connsiteY6" fmla="*/ 4165172 h 4165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97412" h="4165172">
                <a:moveTo>
                  <a:pt x="0" y="0"/>
                </a:moveTo>
                <a:lnTo>
                  <a:pt x="4197412" y="0"/>
                </a:lnTo>
                <a:lnTo>
                  <a:pt x="4197412" y="3598303"/>
                </a:lnTo>
                <a:lnTo>
                  <a:pt x="4197412" y="3948901"/>
                </a:lnTo>
                <a:lnTo>
                  <a:pt x="3877523" y="4165172"/>
                </a:lnTo>
                <a:lnTo>
                  <a:pt x="3152782" y="4165172"/>
                </a:lnTo>
                <a:lnTo>
                  <a:pt x="0" y="4165172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1868282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rennfolie Zahl-Bildplatzhalter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581B5379-3A94-4D31-B5BB-D0437420C10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Bildplatzhalter 15">
            <a:extLst>
              <a:ext uri="{FF2B5EF4-FFF2-40B4-BE49-F238E27FC236}">
                <a16:creationId xmlns:a16="http://schemas.microsoft.com/office/drawing/2014/main" id="{6FCFBDDB-1C1B-4C6C-B5A9-DF9D9A50502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230812" y="765175"/>
            <a:ext cx="6369050" cy="5324475"/>
          </a:xfrm>
          <a:custGeom>
            <a:avLst/>
            <a:gdLst>
              <a:gd name="connsiteX0" fmla="*/ 1513681 w 6369050"/>
              <a:gd name="connsiteY0" fmla="*/ 758515 h 5324475"/>
              <a:gd name="connsiteX1" fmla="*/ 1056579 w 6369050"/>
              <a:gd name="connsiteY1" fmla="*/ 2662238 h 5324475"/>
              <a:gd name="connsiteX2" fmla="*/ 1513681 w 6369050"/>
              <a:gd name="connsiteY2" fmla="*/ 4565961 h 5324475"/>
              <a:gd name="connsiteX3" fmla="*/ 1970783 w 6369050"/>
              <a:gd name="connsiteY3" fmla="*/ 2662238 h 5324475"/>
              <a:gd name="connsiteX4" fmla="*/ 1513681 w 6369050"/>
              <a:gd name="connsiteY4" fmla="*/ 758515 h 5324475"/>
              <a:gd name="connsiteX5" fmla="*/ 4788092 w 6369050"/>
              <a:gd name="connsiteY5" fmla="*/ 0 h 5324475"/>
              <a:gd name="connsiteX6" fmla="*/ 6316601 w 6369050"/>
              <a:gd name="connsiteY6" fmla="*/ 1338620 h 5324475"/>
              <a:gd name="connsiteX7" fmla="*/ 4375994 w 6369050"/>
              <a:gd name="connsiteY7" fmla="*/ 4454629 h 5324475"/>
              <a:gd name="connsiteX8" fmla="*/ 6369050 w 6369050"/>
              <a:gd name="connsiteY8" fmla="*/ 4454629 h 5324475"/>
              <a:gd name="connsiteX9" fmla="*/ 6369050 w 6369050"/>
              <a:gd name="connsiteY9" fmla="*/ 5257800 h 5324475"/>
              <a:gd name="connsiteX10" fmla="*/ 3267075 w 6369050"/>
              <a:gd name="connsiteY10" fmla="*/ 5257800 h 5324475"/>
              <a:gd name="connsiteX11" fmla="*/ 3267075 w 6369050"/>
              <a:gd name="connsiteY11" fmla="*/ 4343077 h 5324475"/>
              <a:gd name="connsiteX12" fmla="*/ 5260131 w 6369050"/>
              <a:gd name="connsiteY12" fmla="*/ 1264252 h 5324475"/>
              <a:gd name="connsiteX13" fmla="*/ 4863019 w 6369050"/>
              <a:gd name="connsiteY13" fmla="*/ 758551 h 5324475"/>
              <a:gd name="connsiteX14" fmla="*/ 4405964 w 6369050"/>
              <a:gd name="connsiteY14" fmla="*/ 1502229 h 5324475"/>
              <a:gd name="connsiteX15" fmla="*/ 3349495 w 6369050"/>
              <a:gd name="connsiteY15" fmla="*/ 1502229 h 5324475"/>
              <a:gd name="connsiteX16" fmla="*/ 4788092 w 6369050"/>
              <a:gd name="connsiteY16" fmla="*/ 0 h 5324475"/>
              <a:gd name="connsiteX17" fmla="*/ 1513681 w 6369050"/>
              <a:gd name="connsiteY17" fmla="*/ 0 h 5324475"/>
              <a:gd name="connsiteX18" fmla="*/ 3027363 w 6369050"/>
              <a:gd name="connsiteY18" fmla="*/ 2647365 h 5324475"/>
              <a:gd name="connsiteX19" fmla="*/ 1513681 w 6369050"/>
              <a:gd name="connsiteY19" fmla="*/ 5324475 h 5324475"/>
              <a:gd name="connsiteX20" fmla="*/ 0 w 6369050"/>
              <a:gd name="connsiteY20" fmla="*/ 2647365 h 5324475"/>
              <a:gd name="connsiteX21" fmla="*/ 1513681 w 6369050"/>
              <a:gd name="connsiteY21" fmla="*/ 0 h 5324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6369050" h="5324475">
                <a:moveTo>
                  <a:pt x="1513681" y="758515"/>
                </a:moveTo>
                <a:cubicBezTo>
                  <a:pt x="1064073" y="758515"/>
                  <a:pt x="1056579" y="1063408"/>
                  <a:pt x="1056579" y="2662238"/>
                </a:cubicBezTo>
                <a:cubicBezTo>
                  <a:pt x="1056579" y="4231322"/>
                  <a:pt x="1094047" y="4565961"/>
                  <a:pt x="1513681" y="4565961"/>
                </a:cubicBezTo>
                <a:cubicBezTo>
                  <a:pt x="1933316" y="4565961"/>
                  <a:pt x="1970783" y="4231322"/>
                  <a:pt x="1970783" y="2662238"/>
                </a:cubicBezTo>
                <a:cubicBezTo>
                  <a:pt x="1970783" y="1063408"/>
                  <a:pt x="1963290" y="758515"/>
                  <a:pt x="1513681" y="758515"/>
                </a:cubicBezTo>
                <a:close/>
                <a:moveTo>
                  <a:pt x="4788092" y="0"/>
                </a:moveTo>
                <a:cubicBezTo>
                  <a:pt x="5694707" y="0"/>
                  <a:pt x="6316601" y="364402"/>
                  <a:pt x="6316601" y="1338620"/>
                </a:cubicBezTo>
                <a:cubicBezTo>
                  <a:pt x="6316601" y="2506193"/>
                  <a:pt x="4945438" y="3829939"/>
                  <a:pt x="4375994" y="4454629"/>
                </a:cubicBezTo>
                <a:cubicBezTo>
                  <a:pt x="6369050" y="4454629"/>
                  <a:pt x="6369050" y="4454629"/>
                  <a:pt x="6369050" y="4454629"/>
                </a:cubicBezTo>
                <a:cubicBezTo>
                  <a:pt x="6369050" y="5257800"/>
                  <a:pt x="6369050" y="5257800"/>
                  <a:pt x="6369050" y="5257800"/>
                </a:cubicBezTo>
                <a:lnTo>
                  <a:pt x="3267075" y="5257800"/>
                </a:lnTo>
                <a:cubicBezTo>
                  <a:pt x="3267075" y="4343077"/>
                  <a:pt x="3267075" y="4343077"/>
                  <a:pt x="3267075" y="4343077"/>
                </a:cubicBezTo>
                <a:cubicBezTo>
                  <a:pt x="4915467" y="2164102"/>
                  <a:pt x="5260131" y="1911251"/>
                  <a:pt x="5260131" y="1264252"/>
                </a:cubicBezTo>
                <a:cubicBezTo>
                  <a:pt x="5260131" y="1003965"/>
                  <a:pt x="5162726" y="758551"/>
                  <a:pt x="4863019" y="758551"/>
                </a:cubicBezTo>
                <a:cubicBezTo>
                  <a:pt x="4428443" y="758551"/>
                  <a:pt x="4405964" y="1167574"/>
                  <a:pt x="4405964" y="1502229"/>
                </a:cubicBezTo>
                <a:cubicBezTo>
                  <a:pt x="3349495" y="1502229"/>
                  <a:pt x="3349495" y="1502229"/>
                  <a:pt x="3349495" y="1502229"/>
                </a:cubicBezTo>
                <a:cubicBezTo>
                  <a:pt x="3274568" y="535448"/>
                  <a:pt x="3821534" y="0"/>
                  <a:pt x="4788092" y="0"/>
                </a:cubicBezTo>
                <a:close/>
                <a:moveTo>
                  <a:pt x="1513681" y="0"/>
                </a:moveTo>
                <a:cubicBezTo>
                  <a:pt x="2802559" y="0"/>
                  <a:pt x="3027363" y="661841"/>
                  <a:pt x="3027363" y="2647365"/>
                </a:cubicBezTo>
                <a:cubicBezTo>
                  <a:pt x="3027363" y="4275940"/>
                  <a:pt x="2922454" y="5324475"/>
                  <a:pt x="1513681" y="5324475"/>
                </a:cubicBezTo>
                <a:cubicBezTo>
                  <a:pt x="104908" y="5324475"/>
                  <a:pt x="0" y="4275940"/>
                  <a:pt x="0" y="2647365"/>
                </a:cubicBezTo>
                <a:cubicBezTo>
                  <a:pt x="0" y="661841"/>
                  <a:pt x="224804" y="0"/>
                  <a:pt x="1513681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anchor="t">
            <a:noAutofit/>
          </a:bodyPr>
          <a:lstStyle>
            <a:lvl1pPr algn="l">
              <a:defRPr sz="1200"/>
            </a:lvl1pPr>
          </a:lstStyle>
          <a:p>
            <a:r>
              <a:rPr lang="ru-RU"/>
              <a:t>Вставка рисунка</a:t>
            </a:r>
            <a:endParaRPr lang="de-DE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FE64B57-C645-4D92-85E6-6494F8AA307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5224" y="1767910"/>
            <a:ext cx="4372618" cy="3813380"/>
          </a:xfrm>
        </p:spPr>
        <p:txBody>
          <a:bodyPr>
            <a:normAutofit/>
          </a:bodyPr>
          <a:lstStyle>
            <a:lvl1pPr>
              <a:defRPr sz="30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Freihandform: Form 2">
            <a:extLst>
              <a:ext uri="{FF2B5EF4-FFF2-40B4-BE49-F238E27FC236}">
                <a16:creationId xmlns:a16="http://schemas.microsoft.com/office/drawing/2014/main" id="{EAD2CD81-B02B-4ECB-BC37-F2B31574387E}"/>
              </a:ext>
            </a:extLst>
          </p:cNvPr>
          <p:cNvSpPr/>
          <p:nvPr userDrawn="1"/>
        </p:nvSpPr>
        <p:spPr>
          <a:xfrm>
            <a:off x="-4119" y="0"/>
            <a:ext cx="234778" cy="2647371"/>
          </a:xfrm>
          <a:custGeom>
            <a:avLst/>
            <a:gdLst>
              <a:gd name="connsiteX0" fmla="*/ 234778 w 234778"/>
              <a:gd name="connsiteY0" fmla="*/ 0 h 2640227"/>
              <a:gd name="connsiteX1" fmla="*/ 234778 w 234778"/>
              <a:gd name="connsiteY1" fmla="*/ 2500184 h 2640227"/>
              <a:gd name="connsiteX2" fmla="*/ 0 w 234778"/>
              <a:gd name="connsiteY2" fmla="*/ 2640227 h 2640227"/>
              <a:gd name="connsiteX0" fmla="*/ 227634 w 227634"/>
              <a:gd name="connsiteY0" fmla="*/ 0 h 2642609"/>
              <a:gd name="connsiteX1" fmla="*/ 227634 w 227634"/>
              <a:gd name="connsiteY1" fmla="*/ 2500184 h 2642609"/>
              <a:gd name="connsiteX2" fmla="*/ 0 w 227634"/>
              <a:gd name="connsiteY2" fmla="*/ 2642609 h 2642609"/>
              <a:gd name="connsiteX0" fmla="*/ 234778 w 234778"/>
              <a:gd name="connsiteY0" fmla="*/ 0 h 2647371"/>
              <a:gd name="connsiteX1" fmla="*/ 234778 w 234778"/>
              <a:gd name="connsiteY1" fmla="*/ 2500184 h 2647371"/>
              <a:gd name="connsiteX2" fmla="*/ 0 w 234778"/>
              <a:gd name="connsiteY2" fmla="*/ 2647371 h 2647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4778" h="2647371">
                <a:moveTo>
                  <a:pt x="234778" y="0"/>
                </a:moveTo>
                <a:lnTo>
                  <a:pt x="234778" y="2500184"/>
                </a:lnTo>
                <a:lnTo>
                  <a:pt x="0" y="2647371"/>
                </a:ln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4078844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rennfolie Zahl-Bildplatzhalter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581B5379-3A94-4D31-B5BB-D0437420C10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Bildplatzhalter 19">
            <a:extLst>
              <a:ext uri="{FF2B5EF4-FFF2-40B4-BE49-F238E27FC236}">
                <a16:creationId xmlns:a16="http://schemas.microsoft.com/office/drawing/2014/main" id="{4A7BACB7-0FFC-41F1-9652-1A1D53E1884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465736" y="766763"/>
            <a:ext cx="6340475" cy="5324475"/>
          </a:xfrm>
          <a:custGeom>
            <a:avLst/>
            <a:gdLst>
              <a:gd name="connsiteX0" fmla="*/ 1513682 w 6340475"/>
              <a:gd name="connsiteY0" fmla="*/ 758515 h 5324475"/>
              <a:gd name="connsiteX1" fmla="*/ 1056580 w 6340475"/>
              <a:gd name="connsiteY1" fmla="*/ 2662238 h 5324475"/>
              <a:gd name="connsiteX2" fmla="*/ 1513682 w 6340475"/>
              <a:gd name="connsiteY2" fmla="*/ 4565961 h 5324475"/>
              <a:gd name="connsiteX3" fmla="*/ 1970784 w 6340475"/>
              <a:gd name="connsiteY3" fmla="*/ 2662238 h 5324475"/>
              <a:gd name="connsiteX4" fmla="*/ 1513682 w 6340475"/>
              <a:gd name="connsiteY4" fmla="*/ 758515 h 5324475"/>
              <a:gd name="connsiteX5" fmla="*/ 4826263 w 6340475"/>
              <a:gd name="connsiteY5" fmla="*/ 0 h 5324475"/>
              <a:gd name="connsiteX6" fmla="*/ 6258018 w 6340475"/>
              <a:gd name="connsiteY6" fmla="*/ 1383174 h 5324475"/>
              <a:gd name="connsiteX7" fmla="*/ 5545889 w 6340475"/>
              <a:gd name="connsiteY7" fmla="*/ 2535819 h 5324475"/>
              <a:gd name="connsiteX8" fmla="*/ 5545889 w 6340475"/>
              <a:gd name="connsiteY8" fmla="*/ 2550691 h 5324475"/>
              <a:gd name="connsiteX9" fmla="*/ 6340475 w 6340475"/>
              <a:gd name="connsiteY9" fmla="*/ 3814882 h 5324475"/>
              <a:gd name="connsiteX10" fmla="*/ 4706326 w 6340475"/>
              <a:gd name="connsiteY10" fmla="*/ 5324475 h 5324475"/>
              <a:gd name="connsiteX11" fmla="*/ 3267075 w 6340475"/>
              <a:gd name="connsiteY11" fmla="*/ 3852064 h 5324475"/>
              <a:gd name="connsiteX12" fmla="*/ 4324025 w 6340475"/>
              <a:gd name="connsiteY12" fmla="*/ 3852064 h 5324475"/>
              <a:gd name="connsiteX13" fmla="*/ 4766295 w 6340475"/>
              <a:gd name="connsiteY13" fmla="*/ 4565961 h 5324475"/>
              <a:gd name="connsiteX14" fmla="*/ 5283525 w 6340475"/>
              <a:gd name="connsiteY14" fmla="*/ 3762827 h 5324475"/>
              <a:gd name="connsiteX15" fmla="*/ 4301536 w 6340475"/>
              <a:gd name="connsiteY15" fmla="*/ 2967131 h 5324475"/>
              <a:gd name="connsiteX16" fmla="*/ 4301536 w 6340475"/>
              <a:gd name="connsiteY16" fmla="*/ 2141688 h 5324475"/>
              <a:gd name="connsiteX17" fmla="*/ 5201068 w 6340475"/>
              <a:gd name="connsiteY17" fmla="*/ 1375737 h 5324475"/>
              <a:gd name="connsiteX18" fmla="*/ 4796279 w 6340475"/>
              <a:gd name="connsiteY18" fmla="*/ 758515 h 5324475"/>
              <a:gd name="connsiteX19" fmla="*/ 4383993 w 6340475"/>
              <a:gd name="connsiteY19" fmla="*/ 1360865 h 5324475"/>
              <a:gd name="connsiteX20" fmla="*/ 3327044 w 6340475"/>
              <a:gd name="connsiteY20" fmla="*/ 1360865 h 5324475"/>
              <a:gd name="connsiteX21" fmla="*/ 3686856 w 6340475"/>
              <a:gd name="connsiteY21" fmla="*/ 275148 h 5324475"/>
              <a:gd name="connsiteX22" fmla="*/ 4826263 w 6340475"/>
              <a:gd name="connsiteY22" fmla="*/ 0 h 5324475"/>
              <a:gd name="connsiteX23" fmla="*/ 1513682 w 6340475"/>
              <a:gd name="connsiteY23" fmla="*/ 0 h 5324475"/>
              <a:gd name="connsiteX24" fmla="*/ 3027363 w 6340475"/>
              <a:gd name="connsiteY24" fmla="*/ 2647365 h 5324475"/>
              <a:gd name="connsiteX25" fmla="*/ 1513682 w 6340475"/>
              <a:gd name="connsiteY25" fmla="*/ 5324475 h 5324475"/>
              <a:gd name="connsiteX26" fmla="*/ 0 w 6340475"/>
              <a:gd name="connsiteY26" fmla="*/ 2647365 h 5324475"/>
              <a:gd name="connsiteX27" fmla="*/ 1513682 w 6340475"/>
              <a:gd name="connsiteY27" fmla="*/ 0 h 5324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6340475" h="5324475">
                <a:moveTo>
                  <a:pt x="1513682" y="758515"/>
                </a:moveTo>
                <a:cubicBezTo>
                  <a:pt x="1064073" y="758515"/>
                  <a:pt x="1056580" y="1063408"/>
                  <a:pt x="1056580" y="2662238"/>
                </a:cubicBezTo>
                <a:cubicBezTo>
                  <a:pt x="1056580" y="4231322"/>
                  <a:pt x="1094047" y="4565961"/>
                  <a:pt x="1513682" y="4565961"/>
                </a:cubicBezTo>
                <a:cubicBezTo>
                  <a:pt x="1933316" y="4565961"/>
                  <a:pt x="1970784" y="4231322"/>
                  <a:pt x="1970784" y="2662238"/>
                </a:cubicBezTo>
                <a:cubicBezTo>
                  <a:pt x="1970784" y="1063408"/>
                  <a:pt x="1963290" y="758515"/>
                  <a:pt x="1513682" y="758515"/>
                </a:cubicBezTo>
                <a:close/>
                <a:moveTo>
                  <a:pt x="4826263" y="0"/>
                </a:moveTo>
                <a:cubicBezTo>
                  <a:pt x="5800756" y="0"/>
                  <a:pt x="6258018" y="394130"/>
                  <a:pt x="6258018" y="1383174"/>
                </a:cubicBezTo>
                <a:cubicBezTo>
                  <a:pt x="6258018" y="1873977"/>
                  <a:pt x="6115592" y="2454018"/>
                  <a:pt x="5545889" y="2535819"/>
                </a:cubicBezTo>
                <a:cubicBezTo>
                  <a:pt x="5545889" y="2550691"/>
                  <a:pt x="5545889" y="2550691"/>
                  <a:pt x="5545889" y="2550691"/>
                </a:cubicBezTo>
                <a:cubicBezTo>
                  <a:pt x="6228033" y="2677110"/>
                  <a:pt x="6340475" y="3212533"/>
                  <a:pt x="6340475" y="3814882"/>
                </a:cubicBezTo>
                <a:cubicBezTo>
                  <a:pt x="6340475" y="4885727"/>
                  <a:pt x="5763275" y="5324475"/>
                  <a:pt x="4706326" y="5324475"/>
                </a:cubicBezTo>
                <a:cubicBezTo>
                  <a:pt x="3671864" y="5324475"/>
                  <a:pt x="3267075" y="4960091"/>
                  <a:pt x="3267075" y="3852064"/>
                </a:cubicBezTo>
                <a:cubicBezTo>
                  <a:pt x="4324025" y="3852064"/>
                  <a:pt x="4324025" y="3852064"/>
                  <a:pt x="4324025" y="3852064"/>
                </a:cubicBezTo>
                <a:cubicBezTo>
                  <a:pt x="4324025" y="4194140"/>
                  <a:pt x="4309033" y="4565961"/>
                  <a:pt x="4766295" y="4565961"/>
                </a:cubicBezTo>
                <a:cubicBezTo>
                  <a:pt x="5246045" y="4565961"/>
                  <a:pt x="5283525" y="4127212"/>
                  <a:pt x="5283525" y="3762827"/>
                </a:cubicBezTo>
                <a:cubicBezTo>
                  <a:pt x="5283525" y="3011749"/>
                  <a:pt x="5036154" y="2967131"/>
                  <a:pt x="4301536" y="2967131"/>
                </a:cubicBezTo>
                <a:cubicBezTo>
                  <a:pt x="4301536" y="2141688"/>
                  <a:pt x="4301536" y="2141688"/>
                  <a:pt x="4301536" y="2141688"/>
                </a:cubicBezTo>
                <a:cubicBezTo>
                  <a:pt x="4991177" y="2171434"/>
                  <a:pt x="5201068" y="2097070"/>
                  <a:pt x="5201068" y="1375737"/>
                </a:cubicBezTo>
                <a:cubicBezTo>
                  <a:pt x="5201068" y="1093153"/>
                  <a:pt x="5156092" y="758515"/>
                  <a:pt x="4796279" y="758515"/>
                </a:cubicBezTo>
                <a:cubicBezTo>
                  <a:pt x="4413978" y="758515"/>
                  <a:pt x="4383993" y="1063408"/>
                  <a:pt x="4383993" y="1360865"/>
                </a:cubicBezTo>
                <a:lnTo>
                  <a:pt x="3327044" y="1360865"/>
                </a:lnTo>
                <a:cubicBezTo>
                  <a:pt x="3327044" y="825443"/>
                  <a:pt x="3446981" y="483367"/>
                  <a:pt x="3686856" y="275148"/>
                </a:cubicBezTo>
                <a:cubicBezTo>
                  <a:pt x="3926732" y="74364"/>
                  <a:pt x="4301536" y="0"/>
                  <a:pt x="4826263" y="0"/>
                </a:cubicBezTo>
                <a:close/>
                <a:moveTo>
                  <a:pt x="1513682" y="0"/>
                </a:moveTo>
                <a:cubicBezTo>
                  <a:pt x="2802559" y="0"/>
                  <a:pt x="3027363" y="661841"/>
                  <a:pt x="3027363" y="2647365"/>
                </a:cubicBezTo>
                <a:cubicBezTo>
                  <a:pt x="3027363" y="4275940"/>
                  <a:pt x="2922455" y="5324475"/>
                  <a:pt x="1513682" y="5324475"/>
                </a:cubicBezTo>
                <a:cubicBezTo>
                  <a:pt x="104909" y="5324475"/>
                  <a:pt x="0" y="4275940"/>
                  <a:pt x="0" y="2647365"/>
                </a:cubicBezTo>
                <a:cubicBezTo>
                  <a:pt x="0" y="661841"/>
                  <a:pt x="224804" y="0"/>
                  <a:pt x="1513682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anchor="t">
            <a:noAutofit/>
          </a:bodyPr>
          <a:lstStyle>
            <a:lvl1pPr algn="l">
              <a:defRPr sz="1200"/>
            </a:lvl1pPr>
          </a:lstStyle>
          <a:p>
            <a:r>
              <a:rPr lang="ru-RU"/>
              <a:t>Вставка рисунка</a:t>
            </a:r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FE64B57-C645-4D92-85E6-6494F8AA307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5224" y="1767910"/>
            <a:ext cx="4372618" cy="3813380"/>
          </a:xfrm>
        </p:spPr>
        <p:txBody>
          <a:bodyPr>
            <a:normAutofit/>
          </a:bodyPr>
          <a:lstStyle>
            <a:lvl1pPr>
              <a:defRPr sz="30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Freihandform: Form 2">
            <a:extLst>
              <a:ext uri="{FF2B5EF4-FFF2-40B4-BE49-F238E27FC236}">
                <a16:creationId xmlns:a16="http://schemas.microsoft.com/office/drawing/2014/main" id="{EAD2CD81-B02B-4ECB-BC37-F2B31574387E}"/>
              </a:ext>
            </a:extLst>
          </p:cNvPr>
          <p:cNvSpPr/>
          <p:nvPr userDrawn="1"/>
        </p:nvSpPr>
        <p:spPr>
          <a:xfrm>
            <a:off x="-4119" y="0"/>
            <a:ext cx="234778" cy="2647371"/>
          </a:xfrm>
          <a:custGeom>
            <a:avLst/>
            <a:gdLst>
              <a:gd name="connsiteX0" fmla="*/ 234778 w 234778"/>
              <a:gd name="connsiteY0" fmla="*/ 0 h 2640227"/>
              <a:gd name="connsiteX1" fmla="*/ 234778 w 234778"/>
              <a:gd name="connsiteY1" fmla="*/ 2500184 h 2640227"/>
              <a:gd name="connsiteX2" fmla="*/ 0 w 234778"/>
              <a:gd name="connsiteY2" fmla="*/ 2640227 h 2640227"/>
              <a:gd name="connsiteX0" fmla="*/ 227634 w 227634"/>
              <a:gd name="connsiteY0" fmla="*/ 0 h 2642609"/>
              <a:gd name="connsiteX1" fmla="*/ 227634 w 227634"/>
              <a:gd name="connsiteY1" fmla="*/ 2500184 h 2642609"/>
              <a:gd name="connsiteX2" fmla="*/ 0 w 227634"/>
              <a:gd name="connsiteY2" fmla="*/ 2642609 h 2642609"/>
              <a:gd name="connsiteX0" fmla="*/ 234778 w 234778"/>
              <a:gd name="connsiteY0" fmla="*/ 0 h 2647371"/>
              <a:gd name="connsiteX1" fmla="*/ 234778 w 234778"/>
              <a:gd name="connsiteY1" fmla="*/ 2500184 h 2647371"/>
              <a:gd name="connsiteX2" fmla="*/ 0 w 234778"/>
              <a:gd name="connsiteY2" fmla="*/ 2647371 h 2647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4778" h="2647371">
                <a:moveTo>
                  <a:pt x="234778" y="0"/>
                </a:moveTo>
                <a:lnTo>
                  <a:pt x="234778" y="2500184"/>
                </a:lnTo>
                <a:lnTo>
                  <a:pt x="0" y="2647371"/>
                </a:ln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5279071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rennfolie Zahl-Bildplatzhalter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581B5379-3A94-4D31-B5BB-D0437420C10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FE64B57-C645-4D92-85E6-6494F8AA307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5224" y="1767910"/>
            <a:ext cx="4372618" cy="3813380"/>
          </a:xfrm>
        </p:spPr>
        <p:txBody>
          <a:bodyPr>
            <a:normAutofit/>
          </a:bodyPr>
          <a:lstStyle>
            <a:lvl1pPr>
              <a:defRPr sz="30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Freihandform: Form 2">
            <a:extLst>
              <a:ext uri="{FF2B5EF4-FFF2-40B4-BE49-F238E27FC236}">
                <a16:creationId xmlns:a16="http://schemas.microsoft.com/office/drawing/2014/main" id="{EAD2CD81-B02B-4ECB-BC37-F2B31574387E}"/>
              </a:ext>
            </a:extLst>
          </p:cNvPr>
          <p:cNvSpPr/>
          <p:nvPr userDrawn="1"/>
        </p:nvSpPr>
        <p:spPr>
          <a:xfrm>
            <a:off x="-4119" y="0"/>
            <a:ext cx="234778" cy="2647371"/>
          </a:xfrm>
          <a:custGeom>
            <a:avLst/>
            <a:gdLst>
              <a:gd name="connsiteX0" fmla="*/ 234778 w 234778"/>
              <a:gd name="connsiteY0" fmla="*/ 0 h 2640227"/>
              <a:gd name="connsiteX1" fmla="*/ 234778 w 234778"/>
              <a:gd name="connsiteY1" fmla="*/ 2500184 h 2640227"/>
              <a:gd name="connsiteX2" fmla="*/ 0 w 234778"/>
              <a:gd name="connsiteY2" fmla="*/ 2640227 h 2640227"/>
              <a:gd name="connsiteX0" fmla="*/ 227634 w 227634"/>
              <a:gd name="connsiteY0" fmla="*/ 0 h 2642609"/>
              <a:gd name="connsiteX1" fmla="*/ 227634 w 227634"/>
              <a:gd name="connsiteY1" fmla="*/ 2500184 h 2642609"/>
              <a:gd name="connsiteX2" fmla="*/ 0 w 227634"/>
              <a:gd name="connsiteY2" fmla="*/ 2642609 h 2642609"/>
              <a:gd name="connsiteX0" fmla="*/ 234778 w 234778"/>
              <a:gd name="connsiteY0" fmla="*/ 0 h 2647371"/>
              <a:gd name="connsiteX1" fmla="*/ 234778 w 234778"/>
              <a:gd name="connsiteY1" fmla="*/ 2500184 h 2647371"/>
              <a:gd name="connsiteX2" fmla="*/ 0 w 234778"/>
              <a:gd name="connsiteY2" fmla="*/ 2647371 h 2647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4778" h="2647371">
                <a:moveTo>
                  <a:pt x="234778" y="0"/>
                </a:moveTo>
                <a:lnTo>
                  <a:pt x="234778" y="2500184"/>
                </a:lnTo>
                <a:lnTo>
                  <a:pt x="0" y="2647371"/>
                </a:ln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AutoShape 8">
            <a:extLst>
              <a:ext uri="{FF2B5EF4-FFF2-40B4-BE49-F238E27FC236}">
                <a16:creationId xmlns:a16="http://schemas.microsoft.com/office/drawing/2014/main" id="{CC3A3E53-F4B8-4831-8E8A-2BCF39C93BFC}"/>
              </a:ext>
            </a:extLst>
          </p:cNvPr>
          <p:cNvSpPr>
            <a:spLocks noChangeAspect="1" noChangeArrowheads="1" noTextEdit="1"/>
          </p:cNvSpPr>
          <p:nvPr userDrawn="1"/>
        </p:nvSpPr>
        <p:spPr bwMode="auto">
          <a:xfrm>
            <a:off x="5465763" y="768350"/>
            <a:ext cx="6396037" cy="532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6" name="Bildplatzhalter 45">
            <a:extLst>
              <a:ext uri="{FF2B5EF4-FFF2-40B4-BE49-F238E27FC236}">
                <a16:creationId xmlns:a16="http://schemas.microsoft.com/office/drawing/2014/main" id="{7686F10E-6BEB-4F49-9079-2FC10BB83F9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462589" y="765175"/>
            <a:ext cx="6402387" cy="5324475"/>
          </a:xfrm>
          <a:custGeom>
            <a:avLst/>
            <a:gdLst>
              <a:gd name="connsiteX0" fmla="*/ 5102190 w 6402387"/>
              <a:gd name="connsiteY0" fmla="*/ 798690 h 5324475"/>
              <a:gd name="connsiteX1" fmla="*/ 4150460 w 6402387"/>
              <a:gd name="connsiteY1" fmla="*/ 3267821 h 5324475"/>
              <a:gd name="connsiteX2" fmla="*/ 4648806 w 6402387"/>
              <a:gd name="connsiteY2" fmla="*/ 3267821 h 5324475"/>
              <a:gd name="connsiteX3" fmla="*/ 5049732 w 6402387"/>
              <a:gd name="connsiteY3" fmla="*/ 3267821 h 5324475"/>
              <a:gd name="connsiteX4" fmla="*/ 5117177 w 6402387"/>
              <a:gd name="connsiteY4" fmla="*/ 798690 h 5324475"/>
              <a:gd name="connsiteX5" fmla="*/ 5102190 w 6402387"/>
              <a:gd name="connsiteY5" fmla="*/ 798690 h 5324475"/>
              <a:gd name="connsiteX6" fmla="*/ 1513681 w 6402387"/>
              <a:gd name="connsiteY6" fmla="*/ 758515 h 5324475"/>
              <a:gd name="connsiteX7" fmla="*/ 1056579 w 6402387"/>
              <a:gd name="connsiteY7" fmla="*/ 2662238 h 5324475"/>
              <a:gd name="connsiteX8" fmla="*/ 1513681 w 6402387"/>
              <a:gd name="connsiteY8" fmla="*/ 4565961 h 5324475"/>
              <a:gd name="connsiteX9" fmla="*/ 1970783 w 6402387"/>
              <a:gd name="connsiteY9" fmla="*/ 2662238 h 5324475"/>
              <a:gd name="connsiteX10" fmla="*/ 1513681 w 6402387"/>
              <a:gd name="connsiteY10" fmla="*/ 758515 h 5324475"/>
              <a:gd name="connsiteX11" fmla="*/ 4607590 w 6402387"/>
              <a:gd name="connsiteY11" fmla="*/ 69850 h 5324475"/>
              <a:gd name="connsiteX12" fmla="*/ 5997714 w 6402387"/>
              <a:gd name="connsiteY12" fmla="*/ 69850 h 5324475"/>
              <a:gd name="connsiteX13" fmla="*/ 5997714 w 6402387"/>
              <a:gd name="connsiteY13" fmla="*/ 3267821 h 5324475"/>
              <a:gd name="connsiteX14" fmla="*/ 6402387 w 6402387"/>
              <a:gd name="connsiteY14" fmla="*/ 3267821 h 5324475"/>
              <a:gd name="connsiteX15" fmla="*/ 6402387 w 6402387"/>
              <a:gd name="connsiteY15" fmla="*/ 4071032 h 5324475"/>
              <a:gd name="connsiteX16" fmla="*/ 5997714 w 6402387"/>
              <a:gd name="connsiteY16" fmla="*/ 4071032 h 5324475"/>
              <a:gd name="connsiteX17" fmla="*/ 5997714 w 6402387"/>
              <a:gd name="connsiteY17" fmla="*/ 5260975 h 5324475"/>
              <a:gd name="connsiteX18" fmla="*/ 4963552 w 6402387"/>
              <a:gd name="connsiteY18" fmla="*/ 5260975 h 5324475"/>
              <a:gd name="connsiteX19" fmla="*/ 4963552 w 6402387"/>
              <a:gd name="connsiteY19" fmla="*/ 4071032 h 5324475"/>
              <a:gd name="connsiteX20" fmla="*/ 4648806 w 6402387"/>
              <a:gd name="connsiteY20" fmla="*/ 4071032 h 5324475"/>
              <a:gd name="connsiteX21" fmla="*/ 3344862 w 6402387"/>
              <a:gd name="connsiteY21" fmla="*/ 4071032 h 5324475"/>
              <a:gd name="connsiteX22" fmla="*/ 3344862 w 6402387"/>
              <a:gd name="connsiteY22" fmla="*/ 3026114 h 5324475"/>
              <a:gd name="connsiteX23" fmla="*/ 4607590 w 6402387"/>
              <a:gd name="connsiteY23" fmla="*/ 69850 h 5324475"/>
              <a:gd name="connsiteX24" fmla="*/ 1513681 w 6402387"/>
              <a:gd name="connsiteY24" fmla="*/ 0 h 5324475"/>
              <a:gd name="connsiteX25" fmla="*/ 3027362 w 6402387"/>
              <a:gd name="connsiteY25" fmla="*/ 2647365 h 5324475"/>
              <a:gd name="connsiteX26" fmla="*/ 1513681 w 6402387"/>
              <a:gd name="connsiteY26" fmla="*/ 5324475 h 5324475"/>
              <a:gd name="connsiteX27" fmla="*/ 0 w 6402387"/>
              <a:gd name="connsiteY27" fmla="*/ 2647365 h 5324475"/>
              <a:gd name="connsiteX28" fmla="*/ 1513681 w 6402387"/>
              <a:gd name="connsiteY28" fmla="*/ 0 h 5324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6402387" h="5324475">
                <a:moveTo>
                  <a:pt x="5102190" y="798690"/>
                </a:moveTo>
                <a:cubicBezTo>
                  <a:pt x="5102190" y="798690"/>
                  <a:pt x="5102190" y="798690"/>
                  <a:pt x="4150460" y="3267821"/>
                </a:cubicBezTo>
                <a:cubicBezTo>
                  <a:pt x="4150460" y="3267821"/>
                  <a:pt x="4150460" y="3267821"/>
                  <a:pt x="4648806" y="3267821"/>
                </a:cubicBezTo>
                <a:cubicBezTo>
                  <a:pt x="4648806" y="3267821"/>
                  <a:pt x="4648806" y="3267821"/>
                  <a:pt x="5049732" y="3267821"/>
                </a:cubicBezTo>
                <a:cubicBezTo>
                  <a:pt x="5049732" y="3267821"/>
                  <a:pt x="5049732" y="3267821"/>
                  <a:pt x="5117177" y="798690"/>
                </a:cubicBezTo>
                <a:cubicBezTo>
                  <a:pt x="5117177" y="798690"/>
                  <a:pt x="5117177" y="798690"/>
                  <a:pt x="5102190" y="798690"/>
                </a:cubicBezTo>
                <a:close/>
                <a:moveTo>
                  <a:pt x="1513681" y="758515"/>
                </a:moveTo>
                <a:cubicBezTo>
                  <a:pt x="1064073" y="758515"/>
                  <a:pt x="1056579" y="1063408"/>
                  <a:pt x="1056579" y="2662238"/>
                </a:cubicBezTo>
                <a:cubicBezTo>
                  <a:pt x="1056579" y="4231322"/>
                  <a:pt x="1094047" y="4565961"/>
                  <a:pt x="1513681" y="4565961"/>
                </a:cubicBezTo>
                <a:cubicBezTo>
                  <a:pt x="1933316" y="4565961"/>
                  <a:pt x="1970783" y="4231322"/>
                  <a:pt x="1970783" y="2662238"/>
                </a:cubicBezTo>
                <a:cubicBezTo>
                  <a:pt x="1970783" y="1063408"/>
                  <a:pt x="1963289" y="758515"/>
                  <a:pt x="1513681" y="758515"/>
                </a:cubicBezTo>
                <a:close/>
                <a:moveTo>
                  <a:pt x="4607590" y="69850"/>
                </a:moveTo>
                <a:cubicBezTo>
                  <a:pt x="4607590" y="69850"/>
                  <a:pt x="4607590" y="69850"/>
                  <a:pt x="5997714" y="69850"/>
                </a:cubicBezTo>
                <a:cubicBezTo>
                  <a:pt x="5997714" y="69850"/>
                  <a:pt x="5997714" y="69850"/>
                  <a:pt x="5997714" y="3267821"/>
                </a:cubicBezTo>
                <a:lnTo>
                  <a:pt x="6402387" y="3267821"/>
                </a:lnTo>
                <a:cubicBezTo>
                  <a:pt x="6402387" y="3267821"/>
                  <a:pt x="6402387" y="3267821"/>
                  <a:pt x="6402387" y="4071032"/>
                </a:cubicBezTo>
                <a:cubicBezTo>
                  <a:pt x="6402387" y="4071032"/>
                  <a:pt x="6402387" y="4071032"/>
                  <a:pt x="5997714" y="4071032"/>
                </a:cubicBezTo>
                <a:cubicBezTo>
                  <a:pt x="5997714" y="4071032"/>
                  <a:pt x="5997714" y="4071032"/>
                  <a:pt x="5997714" y="5260975"/>
                </a:cubicBezTo>
                <a:cubicBezTo>
                  <a:pt x="5997714" y="5260975"/>
                  <a:pt x="5997714" y="5260975"/>
                  <a:pt x="4963552" y="5260975"/>
                </a:cubicBezTo>
                <a:cubicBezTo>
                  <a:pt x="4963552" y="5260975"/>
                  <a:pt x="4963552" y="5260975"/>
                  <a:pt x="4963552" y="4071032"/>
                </a:cubicBezTo>
                <a:cubicBezTo>
                  <a:pt x="4963552" y="4071032"/>
                  <a:pt x="4963552" y="4071032"/>
                  <a:pt x="4648806" y="4071032"/>
                </a:cubicBezTo>
                <a:cubicBezTo>
                  <a:pt x="4648806" y="4071032"/>
                  <a:pt x="4648806" y="4071032"/>
                  <a:pt x="3344862" y="4071032"/>
                </a:cubicBezTo>
                <a:cubicBezTo>
                  <a:pt x="3344862" y="4071032"/>
                  <a:pt x="3344862" y="4071032"/>
                  <a:pt x="3344862" y="3026114"/>
                </a:cubicBezTo>
                <a:cubicBezTo>
                  <a:pt x="4603843" y="88443"/>
                  <a:pt x="4600096" y="69850"/>
                  <a:pt x="4607590" y="69850"/>
                </a:cubicBezTo>
                <a:close/>
                <a:moveTo>
                  <a:pt x="1513681" y="0"/>
                </a:moveTo>
                <a:cubicBezTo>
                  <a:pt x="2802558" y="0"/>
                  <a:pt x="3027362" y="661841"/>
                  <a:pt x="3027362" y="2647365"/>
                </a:cubicBezTo>
                <a:cubicBezTo>
                  <a:pt x="3027362" y="4275940"/>
                  <a:pt x="2922454" y="5324475"/>
                  <a:pt x="1513681" y="5324475"/>
                </a:cubicBezTo>
                <a:cubicBezTo>
                  <a:pt x="104909" y="5324475"/>
                  <a:pt x="0" y="4275940"/>
                  <a:pt x="0" y="2647365"/>
                </a:cubicBezTo>
                <a:cubicBezTo>
                  <a:pt x="0" y="661841"/>
                  <a:pt x="224804" y="0"/>
                  <a:pt x="1513681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r>
              <a:rPr lang="ru-RU"/>
              <a:t>Вставка рисунка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4828693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rennfolie Zahl-Bildplatzhalter 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581B5379-3A94-4D31-B5BB-D0437420C10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Bildplatzhalter 16">
            <a:extLst>
              <a:ext uri="{FF2B5EF4-FFF2-40B4-BE49-F238E27FC236}">
                <a16:creationId xmlns:a16="http://schemas.microsoft.com/office/drawing/2014/main" id="{0B12AE07-BDEA-42C6-960C-BEF6558549C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459414" y="765176"/>
            <a:ext cx="6376987" cy="5324475"/>
          </a:xfrm>
          <a:custGeom>
            <a:avLst/>
            <a:gdLst>
              <a:gd name="connsiteX0" fmla="*/ 1513681 w 6376987"/>
              <a:gd name="connsiteY0" fmla="*/ 758515 h 5324475"/>
              <a:gd name="connsiteX1" fmla="*/ 1056579 w 6376987"/>
              <a:gd name="connsiteY1" fmla="*/ 2662238 h 5324475"/>
              <a:gd name="connsiteX2" fmla="*/ 1513681 w 6376987"/>
              <a:gd name="connsiteY2" fmla="*/ 4565961 h 5324475"/>
              <a:gd name="connsiteX3" fmla="*/ 1970783 w 6376987"/>
              <a:gd name="connsiteY3" fmla="*/ 2662238 h 5324475"/>
              <a:gd name="connsiteX4" fmla="*/ 1513681 w 6376987"/>
              <a:gd name="connsiteY4" fmla="*/ 758515 h 5324475"/>
              <a:gd name="connsiteX5" fmla="*/ 3453855 w 6376987"/>
              <a:gd name="connsiteY5" fmla="*/ 66675 h 5324475"/>
              <a:gd name="connsiteX6" fmla="*/ 6189607 w 6376987"/>
              <a:gd name="connsiteY6" fmla="*/ 66675 h 5324475"/>
              <a:gd name="connsiteX7" fmla="*/ 6189607 w 6376987"/>
              <a:gd name="connsiteY7" fmla="*/ 869847 h 5324475"/>
              <a:gd name="connsiteX8" fmla="*/ 4488194 w 6376987"/>
              <a:gd name="connsiteY8" fmla="*/ 869847 h 5324475"/>
              <a:gd name="connsiteX9" fmla="*/ 4488194 w 6376987"/>
              <a:gd name="connsiteY9" fmla="*/ 2163846 h 5324475"/>
              <a:gd name="connsiteX10" fmla="*/ 4503184 w 6376987"/>
              <a:gd name="connsiteY10" fmla="*/ 2178719 h 5324475"/>
              <a:gd name="connsiteX11" fmla="*/ 5260201 w 6376987"/>
              <a:gd name="connsiteY11" fmla="*/ 1829191 h 5324475"/>
              <a:gd name="connsiteX12" fmla="*/ 6376987 w 6376987"/>
              <a:gd name="connsiteY12" fmla="*/ 3539649 h 5324475"/>
              <a:gd name="connsiteX13" fmla="*/ 4780507 w 6376987"/>
              <a:gd name="connsiteY13" fmla="*/ 5324475 h 5324475"/>
              <a:gd name="connsiteX14" fmla="*/ 3393893 w 6376987"/>
              <a:gd name="connsiteY14" fmla="*/ 4037913 h 5324475"/>
              <a:gd name="connsiteX15" fmla="*/ 4450718 w 6376987"/>
              <a:gd name="connsiteY15" fmla="*/ 4037913 h 5324475"/>
              <a:gd name="connsiteX16" fmla="*/ 4525670 w 6376987"/>
              <a:gd name="connsiteY16" fmla="*/ 4409752 h 5324475"/>
              <a:gd name="connsiteX17" fmla="*/ 4847964 w 6376987"/>
              <a:gd name="connsiteY17" fmla="*/ 4565924 h 5324475"/>
              <a:gd name="connsiteX18" fmla="*/ 5320162 w 6376987"/>
              <a:gd name="connsiteY18" fmla="*/ 3539649 h 5324475"/>
              <a:gd name="connsiteX19" fmla="*/ 4870449 w 6376987"/>
              <a:gd name="connsiteY19" fmla="*/ 2498501 h 5324475"/>
              <a:gd name="connsiteX20" fmla="*/ 4473203 w 6376987"/>
              <a:gd name="connsiteY20" fmla="*/ 3078569 h 5324475"/>
              <a:gd name="connsiteX21" fmla="*/ 3453855 w 6376987"/>
              <a:gd name="connsiteY21" fmla="*/ 3078569 h 5324475"/>
              <a:gd name="connsiteX22" fmla="*/ 3453855 w 6376987"/>
              <a:gd name="connsiteY22" fmla="*/ 66675 h 5324475"/>
              <a:gd name="connsiteX23" fmla="*/ 1513681 w 6376987"/>
              <a:gd name="connsiteY23" fmla="*/ 0 h 5324475"/>
              <a:gd name="connsiteX24" fmla="*/ 3027362 w 6376987"/>
              <a:gd name="connsiteY24" fmla="*/ 2647365 h 5324475"/>
              <a:gd name="connsiteX25" fmla="*/ 1513681 w 6376987"/>
              <a:gd name="connsiteY25" fmla="*/ 5324475 h 5324475"/>
              <a:gd name="connsiteX26" fmla="*/ 0 w 6376987"/>
              <a:gd name="connsiteY26" fmla="*/ 2647365 h 5324475"/>
              <a:gd name="connsiteX27" fmla="*/ 1513681 w 6376987"/>
              <a:gd name="connsiteY27" fmla="*/ 0 h 5324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6376987" h="5324475">
                <a:moveTo>
                  <a:pt x="1513681" y="758515"/>
                </a:moveTo>
                <a:cubicBezTo>
                  <a:pt x="1064073" y="758515"/>
                  <a:pt x="1056579" y="1063408"/>
                  <a:pt x="1056579" y="2662238"/>
                </a:cubicBezTo>
                <a:cubicBezTo>
                  <a:pt x="1056579" y="4231322"/>
                  <a:pt x="1094046" y="4565961"/>
                  <a:pt x="1513681" y="4565961"/>
                </a:cubicBezTo>
                <a:cubicBezTo>
                  <a:pt x="1933315" y="4565961"/>
                  <a:pt x="1970783" y="4231322"/>
                  <a:pt x="1970783" y="2662238"/>
                </a:cubicBezTo>
                <a:cubicBezTo>
                  <a:pt x="1970783" y="1063408"/>
                  <a:pt x="1963289" y="758515"/>
                  <a:pt x="1513681" y="758515"/>
                </a:cubicBezTo>
                <a:close/>
                <a:moveTo>
                  <a:pt x="3453855" y="66675"/>
                </a:moveTo>
                <a:cubicBezTo>
                  <a:pt x="6189607" y="66675"/>
                  <a:pt x="6189607" y="66675"/>
                  <a:pt x="6189607" y="66675"/>
                </a:cubicBezTo>
                <a:cubicBezTo>
                  <a:pt x="6189607" y="869847"/>
                  <a:pt x="6189607" y="869847"/>
                  <a:pt x="6189607" y="869847"/>
                </a:cubicBezTo>
                <a:cubicBezTo>
                  <a:pt x="4488194" y="869847"/>
                  <a:pt x="4488194" y="869847"/>
                  <a:pt x="4488194" y="869847"/>
                </a:cubicBezTo>
                <a:lnTo>
                  <a:pt x="4488194" y="2163846"/>
                </a:lnTo>
                <a:cubicBezTo>
                  <a:pt x="4503184" y="2178719"/>
                  <a:pt x="4503184" y="2178719"/>
                  <a:pt x="4503184" y="2178719"/>
                </a:cubicBezTo>
                <a:cubicBezTo>
                  <a:pt x="4668079" y="1933306"/>
                  <a:pt x="4952897" y="1829191"/>
                  <a:pt x="5260201" y="1829191"/>
                </a:cubicBezTo>
                <a:cubicBezTo>
                  <a:pt x="6122150" y="1829191"/>
                  <a:pt x="6376987" y="2416696"/>
                  <a:pt x="6376987" y="3539649"/>
                </a:cubicBezTo>
                <a:cubicBezTo>
                  <a:pt x="6376987" y="4930326"/>
                  <a:pt x="5852322" y="5324475"/>
                  <a:pt x="4780507" y="5324475"/>
                </a:cubicBezTo>
                <a:cubicBezTo>
                  <a:pt x="3911062" y="5324475"/>
                  <a:pt x="3363912" y="4967510"/>
                  <a:pt x="3393893" y="4037913"/>
                </a:cubicBezTo>
                <a:cubicBezTo>
                  <a:pt x="4450718" y="4037913"/>
                  <a:pt x="4450718" y="4037913"/>
                  <a:pt x="4450718" y="4037913"/>
                </a:cubicBezTo>
                <a:cubicBezTo>
                  <a:pt x="4450718" y="4179212"/>
                  <a:pt x="4465708" y="4313074"/>
                  <a:pt x="4525670" y="4409752"/>
                </a:cubicBezTo>
                <a:cubicBezTo>
                  <a:pt x="4585631" y="4506430"/>
                  <a:pt x="4683069" y="4565924"/>
                  <a:pt x="4847964" y="4565924"/>
                </a:cubicBezTo>
                <a:cubicBezTo>
                  <a:pt x="5267696" y="4565924"/>
                  <a:pt x="5320162" y="4246143"/>
                  <a:pt x="5320162" y="3539649"/>
                </a:cubicBezTo>
                <a:cubicBezTo>
                  <a:pt x="5320162" y="3204994"/>
                  <a:pt x="5350143" y="2498501"/>
                  <a:pt x="4870449" y="2498501"/>
                </a:cubicBezTo>
                <a:cubicBezTo>
                  <a:pt x="4563146" y="2498501"/>
                  <a:pt x="4473203" y="2840592"/>
                  <a:pt x="4473203" y="3078569"/>
                </a:cubicBezTo>
                <a:cubicBezTo>
                  <a:pt x="3453855" y="3078569"/>
                  <a:pt x="3453855" y="3078569"/>
                  <a:pt x="3453855" y="3078569"/>
                </a:cubicBezTo>
                <a:cubicBezTo>
                  <a:pt x="3453855" y="66675"/>
                  <a:pt x="3453855" y="66675"/>
                  <a:pt x="3453855" y="66675"/>
                </a:cubicBezTo>
                <a:close/>
                <a:moveTo>
                  <a:pt x="1513681" y="0"/>
                </a:moveTo>
                <a:cubicBezTo>
                  <a:pt x="2802558" y="0"/>
                  <a:pt x="3027362" y="661841"/>
                  <a:pt x="3027362" y="2647365"/>
                </a:cubicBezTo>
                <a:cubicBezTo>
                  <a:pt x="3027362" y="4275940"/>
                  <a:pt x="2922453" y="5324475"/>
                  <a:pt x="1513681" y="5324475"/>
                </a:cubicBezTo>
                <a:cubicBezTo>
                  <a:pt x="104908" y="5324475"/>
                  <a:pt x="0" y="4275940"/>
                  <a:pt x="0" y="2647365"/>
                </a:cubicBezTo>
                <a:cubicBezTo>
                  <a:pt x="0" y="661841"/>
                  <a:pt x="224804" y="0"/>
                  <a:pt x="1513681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r>
              <a:rPr lang="ru-RU"/>
              <a:t>Вставка рисунка</a:t>
            </a:r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FE64B57-C645-4D92-85E6-6494F8AA307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5224" y="1767910"/>
            <a:ext cx="4372618" cy="3813380"/>
          </a:xfrm>
        </p:spPr>
        <p:txBody>
          <a:bodyPr>
            <a:normAutofit/>
          </a:bodyPr>
          <a:lstStyle>
            <a:lvl1pPr>
              <a:defRPr sz="30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Freihandform: Form 2">
            <a:extLst>
              <a:ext uri="{FF2B5EF4-FFF2-40B4-BE49-F238E27FC236}">
                <a16:creationId xmlns:a16="http://schemas.microsoft.com/office/drawing/2014/main" id="{EAD2CD81-B02B-4ECB-BC37-F2B31574387E}"/>
              </a:ext>
            </a:extLst>
          </p:cNvPr>
          <p:cNvSpPr/>
          <p:nvPr userDrawn="1"/>
        </p:nvSpPr>
        <p:spPr>
          <a:xfrm>
            <a:off x="-4119" y="0"/>
            <a:ext cx="234778" cy="2647371"/>
          </a:xfrm>
          <a:custGeom>
            <a:avLst/>
            <a:gdLst>
              <a:gd name="connsiteX0" fmla="*/ 234778 w 234778"/>
              <a:gd name="connsiteY0" fmla="*/ 0 h 2640227"/>
              <a:gd name="connsiteX1" fmla="*/ 234778 w 234778"/>
              <a:gd name="connsiteY1" fmla="*/ 2500184 h 2640227"/>
              <a:gd name="connsiteX2" fmla="*/ 0 w 234778"/>
              <a:gd name="connsiteY2" fmla="*/ 2640227 h 2640227"/>
              <a:gd name="connsiteX0" fmla="*/ 227634 w 227634"/>
              <a:gd name="connsiteY0" fmla="*/ 0 h 2642609"/>
              <a:gd name="connsiteX1" fmla="*/ 227634 w 227634"/>
              <a:gd name="connsiteY1" fmla="*/ 2500184 h 2642609"/>
              <a:gd name="connsiteX2" fmla="*/ 0 w 227634"/>
              <a:gd name="connsiteY2" fmla="*/ 2642609 h 2642609"/>
              <a:gd name="connsiteX0" fmla="*/ 234778 w 234778"/>
              <a:gd name="connsiteY0" fmla="*/ 0 h 2647371"/>
              <a:gd name="connsiteX1" fmla="*/ 234778 w 234778"/>
              <a:gd name="connsiteY1" fmla="*/ 2500184 h 2647371"/>
              <a:gd name="connsiteX2" fmla="*/ 0 w 234778"/>
              <a:gd name="connsiteY2" fmla="*/ 2647371 h 2647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4778" h="2647371">
                <a:moveTo>
                  <a:pt x="234778" y="0"/>
                </a:moveTo>
                <a:lnTo>
                  <a:pt x="234778" y="2500184"/>
                </a:lnTo>
                <a:lnTo>
                  <a:pt x="0" y="2647371"/>
                </a:ln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2354464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rennfolie Zahl-Bildplatzhalter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581B5379-3A94-4D31-B5BB-D0437420C10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FE64B57-C645-4D92-85E6-6494F8AA307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5224" y="1767910"/>
            <a:ext cx="4372618" cy="3813380"/>
          </a:xfrm>
        </p:spPr>
        <p:txBody>
          <a:bodyPr>
            <a:normAutofit/>
          </a:bodyPr>
          <a:lstStyle>
            <a:lvl1pPr>
              <a:defRPr sz="30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Freihandform: Form 2">
            <a:extLst>
              <a:ext uri="{FF2B5EF4-FFF2-40B4-BE49-F238E27FC236}">
                <a16:creationId xmlns:a16="http://schemas.microsoft.com/office/drawing/2014/main" id="{EAD2CD81-B02B-4ECB-BC37-F2B31574387E}"/>
              </a:ext>
            </a:extLst>
          </p:cNvPr>
          <p:cNvSpPr/>
          <p:nvPr userDrawn="1"/>
        </p:nvSpPr>
        <p:spPr>
          <a:xfrm>
            <a:off x="-4119" y="0"/>
            <a:ext cx="234778" cy="2647371"/>
          </a:xfrm>
          <a:custGeom>
            <a:avLst/>
            <a:gdLst>
              <a:gd name="connsiteX0" fmla="*/ 234778 w 234778"/>
              <a:gd name="connsiteY0" fmla="*/ 0 h 2640227"/>
              <a:gd name="connsiteX1" fmla="*/ 234778 w 234778"/>
              <a:gd name="connsiteY1" fmla="*/ 2500184 h 2640227"/>
              <a:gd name="connsiteX2" fmla="*/ 0 w 234778"/>
              <a:gd name="connsiteY2" fmla="*/ 2640227 h 2640227"/>
              <a:gd name="connsiteX0" fmla="*/ 227634 w 227634"/>
              <a:gd name="connsiteY0" fmla="*/ 0 h 2642609"/>
              <a:gd name="connsiteX1" fmla="*/ 227634 w 227634"/>
              <a:gd name="connsiteY1" fmla="*/ 2500184 h 2642609"/>
              <a:gd name="connsiteX2" fmla="*/ 0 w 227634"/>
              <a:gd name="connsiteY2" fmla="*/ 2642609 h 2642609"/>
              <a:gd name="connsiteX0" fmla="*/ 234778 w 234778"/>
              <a:gd name="connsiteY0" fmla="*/ 0 h 2647371"/>
              <a:gd name="connsiteX1" fmla="*/ 234778 w 234778"/>
              <a:gd name="connsiteY1" fmla="*/ 2500184 h 2647371"/>
              <a:gd name="connsiteX2" fmla="*/ 0 w 234778"/>
              <a:gd name="connsiteY2" fmla="*/ 2647371 h 2647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4778" h="2647371">
                <a:moveTo>
                  <a:pt x="234778" y="0"/>
                </a:moveTo>
                <a:lnTo>
                  <a:pt x="234778" y="2500184"/>
                </a:lnTo>
                <a:lnTo>
                  <a:pt x="0" y="2647371"/>
                </a:ln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Bildplatzhalter 24">
            <a:extLst>
              <a:ext uri="{FF2B5EF4-FFF2-40B4-BE49-F238E27FC236}">
                <a16:creationId xmlns:a16="http://schemas.microsoft.com/office/drawing/2014/main" id="{87FBB8D6-D566-4BAB-A705-2AE0C793D64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484813" y="765176"/>
            <a:ext cx="6351587" cy="5324475"/>
          </a:xfrm>
          <a:custGeom>
            <a:avLst/>
            <a:gdLst>
              <a:gd name="connsiteX0" fmla="*/ 4818659 w 6351587"/>
              <a:gd name="connsiteY0" fmla="*/ 2617619 h 5324475"/>
              <a:gd name="connsiteX1" fmla="*/ 4372648 w 6351587"/>
              <a:gd name="connsiteY1" fmla="*/ 3651281 h 5324475"/>
              <a:gd name="connsiteX2" fmla="*/ 4799919 w 6351587"/>
              <a:gd name="connsiteY2" fmla="*/ 4565961 h 5324475"/>
              <a:gd name="connsiteX3" fmla="*/ 5294653 w 6351587"/>
              <a:gd name="connsiteY3" fmla="*/ 3562044 h 5324475"/>
              <a:gd name="connsiteX4" fmla="*/ 4818659 w 6351587"/>
              <a:gd name="connsiteY4" fmla="*/ 2617619 h 5324475"/>
              <a:gd name="connsiteX5" fmla="*/ 1513681 w 6351587"/>
              <a:gd name="connsiteY5" fmla="*/ 758515 h 5324475"/>
              <a:gd name="connsiteX6" fmla="*/ 1056579 w 6351587"/>
              <a:gd name="connsiteY6" fmla="*/ 2662238 h 5324475"/>
              <a:gd name="connsiteX7" fmla="*/ 1513681 w 6351587"/>
              <a:gd name="connsiteY7" fmla="*/ 4565961 h 5324475"/>
              <a:gd name="connsiteX8" fmla="*/ 1970783 w 6351587"/>
              <a:gd name="connsiteY8" fmla="*/ 2662238 h 5324475"/>
              <a:gd name="connsiteX9" fmla="*/ 1513681 w 6351587"/>
              <a:gd name="connsiteY9" fmla="*/ 758515 h 5324475"/>
              <a:gd name="connsiteX10" fmla="*/ 4923602 w 6351587"/>
              <a:gd name="connsiteY10" fmla="*/ 0 h 5324475"/>
              <a:gd name="connsiteX11" fmla="*/ 6302863 w 6351587"/>
              <a:gd name="connsiteY11" fmla="*/ 1186109 h 5324475"/>
              <a:gd name="connsiteX12" fmla="*/ 5200954 w 6351587"/>
              <a:gd name="connsiteY12" fmla="*/ 1186109 h 5324475"/>
              <a:gd name="connsiteX13" fmla="*/ 5133490 w 6351587"/>
              <a:gd name="connsiteY13" fmla="*/ 855188 h 5324475"/>
              <a:gd name="connsiteX14" fmla="*/ 4833651 w 6351587"/>
              <a:gd name="connsiteY14" fmla="*/ 713896 h 5324475"/>
              <a:gd name="connsiteX15" fmla="*/ 4353908 w 6351587"/>
              <a:gd name="connsiteY15" fmla="*/ 2260671 h 5324475"/>
              <a:gd name="connsiteX16" fmla="*/ 5193458 w 6351587"/>
              <a:gd name="connsiteY16" fmla="*/ 1903723 h 5324475"/>
              <a:gd name="connsiteX17" fmla="*/ 6351587 w 6351587"/>
              <a:gd name="connsiteY17" fmla="*/ 3554608 h 5324475"/>
              <a:gd name="connsiteX18" fmla="*/ 4799919 w 6351587"/>
              <a:gd name="connsiteY18" fmla="*/ 5324475 h 5324475"/>
              <a:gd name="connsiteX19" fmla="*/ 4777431 w 6351587"/>
              <a:gd name="connsiteY19" fmla="*/ 5324475 h 5324475"/>
              <a:gd name="connsiteX20" fmla="*/ 3319462 w 6351587"/>
              <a:gd name="connsiteY20" fmla="*/ 3100986 h 5324475"/>
              <a:gd name="connsiteX21" fmla="*/ 4923602 w 6351587"/>
              <a:gd name="connsiteY21" fmla="*/ 0 h 5324475"/>
              <a:gd name="connsiteX22" fmla="*/ 1513681 w 6351587"/>
              <a:gd name="connsiteY22" fmla="*/ 0 h 5324475"/>
              <a:gd name="connsiteX23" fmla="*/ 3027362 w 6351587"/>
              <a:gd name="connsiteY23" fmla="*/ 2647365 h 5324475"/>
              <a:gd name="connsiteX24" fmla="*/ 1513681 w 6351587"/>
              <a:gd name="connsiteY24" fmla="*/ 5324475 h 5324475"/>
              <a:gd name="connsiteX25" fmla="*/ 0 w 6351587"/>
              <a:gd name="connsiteY25" fmla="*/ 2647365 h 5324475"/>
              <a:gd name="connsiteX26" fmla="*/ 1513681 w 6351587"/>
              <a:gd name="connsiteY26" fmla="*/ 0 h 5324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351587" h="5324475">
                <a:moveTo>
                  <a:pt x="4818659" y="2617619"/>
                </a:moveTo>
                <a:cubicBezTo>
                  <a:pt x="4406379" y="2617619"/>
                  <a:pt x="4372648" y="2996876"/>
                  <a:pt x="4372648" y="3651281"/>
                </a:cubicBezTo>
                <a:cubicBezTo>
                  <a:pt x="4372648" y="3956174"/>
                  <a:pt x="4380143" y="4558524"/>
                  <a:pt x="4799919" y="4565961"/>
                </a:cubicBezTo>
                <a:cubicBezTo>
                  <a:pt x="5159726" y="4565961"/>
                  <a:pt x="5294653" y="4361459"/>
                  <a:pt x="5294653" y="3562044"/>
                </a:cubicBezTo>
                <a:cubicBezTo>
                  <a:pt x="5294653" y="2907639"/>
                  <a:pt x="5215946" y="2617619"/>
                  <a:pt x="4818659" y="2617619"/>
                </a:cubicBezTo>
                <a:close/>
                <a:moveTo>
                  <a:pt x="1513681" y="758515"/>
                </a:moveTo>
                <a:cubicBezTo>
                  <a:pt x="1064073" y="758515"/>
                  <a:pt x="1056579" y="1063408"/>
                  <a:pt x="1056579" y="2662238"/>
                </a:cubicBezTo>
                <a:cubicBezTo>
                  <a:pt x="1056579" y="4231322"/>
                  <a:pt x="1094047" y="4565961"/>
                  <a:pt x="1513681" y="4565961"/>
                </a:cubicBezTo>
                <a:cubicBezTo>
                  <a:pt x="1933316" y="4565961"/>
                  <a:pt x="1970783" y="4231322"/>
                  <a:pt x="1970783" y="2662238"/>
                </a:cubicBezTo>
                <a:cubicBezTo>
                  <a:pt x="1970783" y="1063408"/>
                  <a:pt x="1963289" y="758515"/>
                  <a:pt x="1513681" y="758515"/>
                </a:cubicBezTo>
                <a:close/>
                <a:moveTo>
                  <a:pt x="4923602" y="0"/>
                </a:moveTo>
                <a:cubicBezTo>
                  <a:pt x="5718177" y="0"/>
                  <a:pt x="6310359" y="338357"/>
                  <a:pt x="6302863" y="1186109"/>
                </a:cubicBezTo>
                <a:cubicBezTo>
                  <a:pt x="6302863" y="1186109"/>
                  <a:pt x="6302863" y="1186109"/>
                  <a:pt x="5200954" y="1186109"/>
                </a:cubicBezTo>
                <a:cubicBezTo>
                  <a:pt x="5208450" y="1052253"/>
                  <a:pt x="5185962" y="936989"/>
                  <a:pt x="5133490" y="855188"/>
                </a:cubicBezTo>
                <a:cubicBezTo>
                  <a:pt x="5073522" y="765951"/>
                  <a:pt x="4983570" y="713896"/>
                  <a:pt x="4833651" y="713896"/>
                </a:cubicBezTo>
                <a:cubicBezTo>
                  <a:pt x="4368900" y="713896"/>
                  <a:pt x="4353908" y="944425"/>
                  <a:pt x="4353908" y="2260671"/>
                </a:cubicBezTo>
                <a:cubicBezTo>
                  <a:pt x="4646251" y="2007833"/>
                  <a:pt x="4803667" y="1903723"/>
                  <a:pt x="5193458" y="1903723"/>
                </a:cubicBezTo>
                <a:cubicBezTo>
                  <a:pt x="6167935" y="1903723"/>
                  <a:pt x="6351587" y="2758911"/>
                  <a:pt x="6351587" y="3554608"/>
                </a:cubicBezTo>
                <a:cubicBezTo>
                  <a:pt x="6351587" y="4621734"/>
                  <a:pt x="5954300" y="5309602"/>
                  <a:pt x="4799919" y="5324475"/>
                </a:cubicBezTo>
                <a:cubicBezTo>
                  <a:pt x="4799919" y="5324475"/>
                  <a:pt x="4784927" y="5324475"/>
                  <a:pt x="4777431" y="5324475"/>
                </a:cubicBezTo>
                <a:cubicBezTo>
                  <a:pt x="3413162" y="5324475"/>
                  <a:pt x="3319462" y="4164394"/>
                  <a:pt x="3319462" y="3100986"/>
                </a:cubicBezTo>
                <a:cubicBezTo>
                  <a:pt x="3319462" y="1033662"/>
                  <a:pt x="3431902" y="0"/>
                  <a:pt x="4923602" y="0"/>
                </a:cubicBezTo>
                <a:close/>
                <a:moveTo>
                  <a:pt x="1513681" y="0"/>
                </a:moveTo>
                <a:cubicBezTo>
                  <a:pt x="2802558" y="0"/>
                  <a:pt x="3027362" y="661841"/>
                  <a:pt x="3027362" y="2647365"/>
                </a:cubicBezTo>
                <a:cubicBezTo>
                  <a:pt x="3027362" y="4275940"/>
                  <a:pt x="2922453" y="5324475"/>
                  <a:pt x="1513681" y="5324475"/>
                </a:cubicBezTo>
                <a:cubicBezTo>
                  <a:pt x="104909" y="5324475"/>
                  <a:pt x="0" y="4275940"/>
                  <a:pt x="0" y="2647365"/>
                </a:cubicBezTo>
                <a:cubicBezTo>
                  <a:pt x="0" y="661841"/>
                  <a:pt x="224804" y="0"/>
                  <a:pt x="1513681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r>
              <a:rPr lang="ru-RU"/>
              <a:t>Вставка рисунка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4659975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rennfolie Zahl-Bildplatzhalter 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581B5379-3A94-4D31-B5BB-D0437420C10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FE64B57-C645-4D92-85E6-6494F8AA307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5224" y="1767910"/>
            <a:ext cx="4372618" cy="3813380"/>
          </a:xfrm>
        </p:spPr>
        <p:txBody>
          <a:bodyPr>
            <a:normAutofit/>
          </a:bodyPr>
          <a:lstStyle>
            <a:lvl1pPr>
              <a:defRPr sz="30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Freihandform: Form 2">
            <a:extLst>
              <a:ext uri="{FF2B5EF4-FFF2-40B4-BE49-F238E27FC236}">
                <a16:creationId xmlns:a16="http://schemas.microsoft.com/office/drawing/2014/main" id="{EAD2CD81-B02B-4ECB-BC37-F2B31574387E}"/>
              </a:ext>
            </a:extLst>
          </p:cNvPr>
          <p:cNvSpPr/>
          <p:nvPr userDrawn="1"/>
        </p:nvSpPr>
        <p:spPr>
          <a:xfrm>
            <a:off x="-4119" y="0"/>
            <a:ext cx="234778" cy="2647371"/>
          </a:xfrm>
          <a:custGeom>
            <a:avLst/>
            <a:gdLst>
              <a:gd name="connsiteX0" fmla="*/ 234778 w 234778"/>
              <a:gd name="connsiteY0" fmla="*/ 0 h 2640227"/>
              <a:gd name="connsiteX1" fmla="*/ 234778 w 234778"/>
              <a:gd name="connsiteY1" fmla="*/ 2500184 h 2640227"/>
              <a:gd name="connsiteX2" fmla="*/ 0 w 234778"/>
              <a:gd name="connsiteY2" fmla="*/ 2640227 h 2640227"/>
              <a:gd name="connsiteX0" fmla="*/ 227634 w 227634"/>
              <a:gd name="connsiteY0" fmla="*/ 0 h 2642609"/>
              <a:gd name="connsiteX1" fmla="*/ 227634 w 227634"/>
              <a:gd name="connsiteY1" fmla="*/ 2500184 h 2642609"/>
              <a:gd name="connsiteX2" fmla="*/ 0 w 227634"/>
              <a:gd name="connsiteY2" fmla="*/ 2642609 h 2642609"/>
              <a:gd name="connsiteX0" fmla="*/ 234778 w 234778"/>
              <a:gd name="connsiteY0" fmla="*/ 0 h 2647371"/>
              <a:gd name="connsiteX1" fmla="*/ 234778 w 234778"/>
              <a:gd name="connsiteY1" fmla="*/ 2500184 h 2647371"/>
              <a:gd name="connsiteX2" fmla="*/ 0 w 234778"/>
              <a:gd name="connsiteY2" fmla="*/ 2647371 h 2647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4778" h="2647371">
                <a:moveTo>
                  <a:pt x="234778" y="0"/>
                </a:moveTo>
                <a:lnTo>
                  <a:pt x="234778" y="2500184"/>
                </a:lnTo>
                <a:lnTo>
                  <a:pt x="0" y="2647371"/>
                </a:ln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AutoShape 4">
            <a:extLst>
              <a:ext uri="{FF2B5EF4-FFF2-40B4-BE49-F238E27FC236}">
                <a16:creationId xmlns:a16="http://schemas.microsoft.com/office/drawing/2014/main" id="{58A9EE15-A736-4B83-A8AD-9C555A103AB0}"/>
              </a:ext>
            </a:extLst>
          </p:cNvPr>
          <p:cNvSpPr>
            <a:spLocks noChangeAspect="1" noChangeArrowheads="1" noTextEdit="1"/>
          </p:cNvSpPr>
          <p:nvPr userDrawn="1"/>
        </p:nvSpPr>
        <p:spPr bwMode="auto">
          <a:xfrm>
            <a:off x="5484813" y="768350"/>
            <a:ext cx="6216650" cy="532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8" name="Bildplatzhalter 17">
            <a:extLst>
              <a:ext uri="{FF2B5EF4-FFF2-40B4-BE49-F238E27FC236}">
                <a16:creationId xmlns:a16="http://schemas.microsoft.com/office/drawing/2014/main" id="{2556C16B-02E0-499C-B16B-E3D12972291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481638" y="765176"/>
            <a:ext cx="6219825" cy="5324475"/>
          </a:xfrm>
          <a:custGeom>
            <a:avLst/>
            <a:gdLst>
              <a:gd name="connsiteX0" fmla="*/ 1513682 w 6219825"/>
              <a:gd name="connsiteY0" fmla="*/ 758515 h 5324475"/>
              <a:gd name="connsiteX1" fmla="*/ 1056580 w 6219825"/>
              <a:gd name="connsiteY1" fmla="*/ 2662238 h 5324475"/>
              <a:gd name="connsiteX2" fmla="*/ 1513682 w 6219825"/>
              <a:gd name="connsiteY2" fmla="*/ 4565961 h 5324475"/>
              <a:gd name="connsiteX3" fmla="*/ 1970784 w 6219825"/>
              <a:gd name="connsiteY3" fmla="*/ 2662238 h 5324475"/>
              <a:gd name="connsiteX4" fmla="*/ 1513682 w 6219825"/>
              <a:gd name="connsiteY4" fmla="*/ 758515 h 5324475"/>
              <a:gd name="connsiteX5" fmla="*/ 3409950 w 6219825"/>
              <a:gd name="connsiteY5" fmla="*/ 66675 h 5324475"/>
              <a:gd name="connsiteX6" fmla="*/ 6219825 w 6219825"/>
              <a:gd name="connsiteY6" fmla="*/ 66675 h 5324475"/>
              <a:gd name="connsiteX7" fmla="*/ 6219825 w 6219825"/>
              <a:gd name="connsiteY7" fmla="*/ 1055688 h 5324475"/>
              <a:gd name="connsiteX8" fmla="*/ 4945062 w 6219825"/>
              <a:gd name="connsiteY8" fmla="*/ 5257800 h 5324475"/>
              <a:gd name="connsiteX9" fmla="*/ 3768725 w 6219825"/>
              <a:gd name="connsiteY9" fmla="*/ 5257800 h 5324475"/>
              <a:gd name="connsiteX10" fmla="*/ 5200650 w 6219825"/>
              <a:gd name="connsiteY10" fmla="*/ 869950 h 5324475"/>
              <a:gd name="connsiteX11" fmla="*/ 3409950 w 6219825"/>
              <a:gd name="connsiteY11" fmla="*/ 869950 h 5324475"/>
              <a:gd name="connsiteX12" fmla="*/ 1513682 w 6219825"/>
              <a:gd name="connsiteY12" fmla="*/ 0 h 5324475"/>
              <a:gd name="connsiteX13" fmla="*/ 3027363 w 6219825"/>
              <a:gd name="connsiteY13" fmla="*/ 2647365 h 5324475"/>
              <a:gd name="connsiteX14" fmla="*/ 1513682 w 6219825"/>
              <a:gd name="connsiteY14" fmla="*/ 5324475 h 5324475"/>
              <a:gd name="connsiteX15" fmla="*/ 0 w 6219825"/>
              <a:gd name="connsiteY15" fmla="*/ 2647365 h 5324475"/>
              <a:gd name="connsiteX16" fmla="*/ 1513682 w 6219825"/>
              <a:gd name="connsiteY16" fmla="*/ 0 h 5324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219825" h="5324475">
                <a:moveTo>
                  <a:pt x="1513682" y="758515"/>
                </a:moveTo>
                <a:cubicBezTo>
                  <a:pt x="1064073" y="758515"/>
                  <a:pt x="1056580" y="1063408"/>
                  <a:pt x="1056580" y="2662238"/>
                </a:cubicBezTo>
                <a:cubicBezTo>
                  <a:pt x="1056580" y="4231322"/>
                  <a:pt x="1094047" y="4565961"/>
                  <a:pt x="1513682" y="4565961"/>
                </a:cubicBezTo>
                <a:cubicBezTo>
                  <a:pt x="1933316" y="4565961"/>
                  <a:pt x="1970784" y="4231322"/>
                  <a:pt x="1970784" y="2662238"/>
                </a:cubicBezTo>
                <a:cubicBezTo>
                  <a:pt x="1970784" y="1063408"/>
                  <a:pt x="1963290" y="758515"/>
                  <a:pt x="1513682" y="758515"/>
                </a:cubicBezTo>
                <a:close/>
                <a:moveTo>
                  <a:pt x="3409950" y="66675"/>
                </a:moveTo>
                <a:lnTo>
                  <a:pt x="6219825" y="66675"/>
                </a:lnTo>
                <a:lnTo>
                  <a:pt x="6219825" y="1055688"/>
                </a:lnTo>
                <a:lnTo>
                  <a:pt x="4945062" y="5257800"/>
                </a:lnTo>
                <a:lnTo>
                  <a:pt x="3768725" y="5257800"/>
                </a:lnTo>
                <a:lnTo>
                  <a:pt x="5200650" y="869950"/>
                </a:lnTo>
                <a:lnTo>
                  <a:pt x="3409950" y="869950"/>
                </a:lnTo>
                <a:close/>
                <a:moveTo>
                  <a:pt x="1513682" y="0"/>
                </a:moveTo>
                <a:cubicBezTo>
                  <a:pt x="2802559" y="0"/>
                  <a:pt x="3027363" y="661841"/>
                  <a:pt x="3027363" y="2647365"/>
                </a:cubicBezTo>
                <a:cubicBezTo>
                  <a:pt x="3027363" y="4275940"/>
                  <a:pt x="2922454" y="5324475"/>
                  <a:pt x="1513682" y="5324475"/>
                </a:cubicBezTo>
                <a:cubicBezTo>
                  <a:pt x="104909" y="5324475"/>
                  <a:pt x="0" y="4275940"/>
                  <a:pt x="0" y="2647365"/>
                </a:cubicBezTo>
                <a:cubicBezTo>
                  <a:pt x="0" y="661841"/>
                  <a:pt x="224804" y="0"/>
                  <a:pt x="1513682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r>
              <a:rPr lang="ru-RU"/>
              <a:t>Вставка рисунка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1467137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rennfolie Zahl-Bildplatzhalter 0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581B5379-3A94-4D31-B5BB-D0437420C10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FE64B57-C645-4D92-85E6-6494F8AA307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5224" y="1767910"/>
            <a:ext cx="4372618" cy="3813380"/>
          </a:xfrm>
        </p:spPr>
        <p:txBody>
          <a:bodyPr>
            <a:normAutofit/>
          </a:bodyPr>
          <a:lstStyle>
            <a:lvl1pPr>
              <a:defRPr sz="30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Freihandform: Form 2">
            <a:extLst>
              <a:ext uri="{FF2B5EF4-FFF2-40B4-BE49-F238E27FC236}">
                <a16:creationId xmlns:a16="http://schemas.microsoft.com/office/drawing/2014/main" id="{EAD2CD81-B02B-4ECB-BC37-F2B31574387E}"/>
              </a:ext>
            </a:extLst>
          </p:cNvPr>
          <p:cNvSpPr/>
          <p:nvPr userDrawn="1"/>
        </p:nvSpPr>
        <p:spPr>
          <a:xfrm>
            <a:off x="-4119" y="0"/>
            <a:ext cx="234778" cy="2647371"/>
          </a:xfrm>
          <a:custGeom>
            <a:avLst/>
            <a:gdLst>
              <a:gd name="connsiteX0" fmla="*/ 234778 w 234778"/>
              <a:gd name="connsiteY0" fmla="*/ 0 h 2640227"/>
              <a:gd name="connsiteX1" fmla="*/ 234778 w 234778"/>
              <a:gd name="connsiteY1" fmla="*/ 2500184 h 2640227"/>
              <a:gd name="connsiteX2" fmla="*/ 0 w 234778"/>
              <a:gd name="connsiteY2" fmla="*/ 2640227 h 2640227"/>
              <a:gd name="connsiteX0" fmla="*/ 227634 w 227634"/>
              <a:gd name="connsiteY0" fmla="*/ 0 h 2642609"/>
              <a:gd name="connsiteX1" fmla="*/ 227634 w 227634"/>
              <a:gd name="connsiteY1" fmla="*/ 2500184 h 2642609"/>
              <a:gd name="connsiteX2" fmla="*/ 0 w 227634"/>
              <a:gd name="connsiteY2" fmla="*/ 2642609 h 2642609"/>
              <a:gd name="connsiteX0" fmla="*/ 234778 w 234778"/>
              <a:gd name="connsiteY0" fmla="*/ 0 h 2647371"/>
              <a:gd name="connsiteX1" fmla="*/ 234778 w 234778"/>
              <a:gd name="connsiteY1" fmla="*/ 2500184 h 2647371"/>
              <a:gd name="connsiteX2" fmla="*/ 0 w 234778"/>
              <a:gd name="connsiteY2" fmla="*/ 2647371 h 2647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4778" h="2647371">
                <a:moveTo>
                  <a:pt x="234778" y="0"/>
                </a:moveTo>
                <a:lnTo>
                  <a:pt x="234778" y="2500184"/>
                </a:lnTo>
                <a:lnTo>
                  <a:pt x="0" y="2647371"/>
                </a:ln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AutoShape 4">
            <a:extLst>
              <a:ext uri="{FF2B5EF4-FFF2-40B4-BE49-F238E27FC236}">
                <a16:creationId xmlns:a16="http://schemas.microsoft.com/office/drawing/2014/main" id="{58A9EE15-A736-4B83-A8AD-9C555A103AB0}"/>
              </a:ext>
            </a:extLst>
          </p:cNvPr>
          <p:cNvSpPr>
            <a:spLocks noChangeAspect="1" noChangeArrowheads="1" noTextEdit="1"/>
          </p:cNvSpPr>
          <p:nvPr userDrawn="1"/>
        </p:nvSpPr>
        <p:spPr bwMode="auto">
          <a:xfrm>
            <a:off x="5484813" y="768350"/>
            <a:ext cx="6216650" cy="532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6" name="Bildplatzhalter 45">
            <a:extLst>
              <a:ext uri="{FF2B5EF4-FFF2-40B4-BE49-F238E27FC236}">
                <a16:creationId xmlns:a16="http://schemas.microsoft.com/office/drawing/2014/main" id="{286F1DC7-1C16-4D6A-BED6-DC5C2D85898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510214" y="765175"/>
            <a:ext cx="6351587" cy="5324475"/>
          </a:xfrm>
          <a:custGeom>
            <a:avLst/>
            <a:gdLst>
              <a:gd name="connsiteX0" fmla="*/ 4840861 w 6351587"/>
              <a:gd name="connsiteY0" fmla="*/ 2937385 h 5324475"/>
              <a:gd name="connsiteX1" fmla="*/ 4383519 w 6351587"/>
              <a:gd name="connsiteY1" fmla="*/ 3859501 h 5324475"/>
              <a:gd name="connsiteX2" fmla="*/ 4840861 w 6351587"/>
              <a:gd name="connsiteY2" fmla="*/ 4565961 h 5324475"/>
              <a:gd name="connsiteX3" fmla="*/ 4844609 w 6351587"/>
              <a:gd name="connsiteY3" fmla="*/ 4565961 h 5324475"/>
              <a:gd name="connsiteX4" fmla="*/ 5294453 w 6351587"/>
              <a:gd name="connsiteY4" fmla="*/ 3859501 h 5324475"/>
              <a:gd name="connsiteX5" fmla="*/ 4840861 w 6351587"/>
              <a:gd name="connsiteY5" fmla="*/ 2937385 h 5324475"/>
              <a:gd name="connsiteX6" fmla="*/ 4840861 w 6351587"/>
              <a:gd name="connsiteY6" fmla="*/ 758515 h 5324475"/>
              <a:gd name="connsiteX7" fmla="*/ 4428504 w 6351587"/>
              <a:gd name="connsiteY7" fmla="*/ 1435229 h 5324475"/>
              <a:gd name="connsiteX8" fmla="*/ 4840861 w 6351587"/>
              <a:gd name="connsiteY8" fmla="*/ 2134252 h 5324475"/>
              <a:gd name="connsiteX9" fmla="*/ 4844609 w 6351587"/>
              <a:gd name="connsiteY9" fmla="*/ 2134252 h 5324475"/>
              <a:gd name="connsiteX10" fmla="*/ 5253218 w 6351587"/>
              <a:gd name="connsiteY10" fmla="*/ 1435229 h 5324475"/>
              <a:gd name="connsiteX11" fmla="*/ 4840861 w 6351587"/>
              <a:gd name="connsiteY11" fmla="*/ 758515 h 5324475"/>
              <a:gd name="connsiteX12" fmla="*/ 1513681 w 6351587"/>
              <a:gd name="connsiteY12" fmla="*/ 758515 h 5324475"/>
              <a:gd name="connsiteX13" fmla="*/ 1056579 w 6351587"/>
              <a:gd name="connsiteY13" fmla="*/ 2662238 h 5324475"/>
              <a:gd name="connsiteX14" fmla="*/ 1513681 w 6351587"/>
              <a:gd name="connsiteY14" fmla="*/ 4565961 h 5324475"/>
              <a:gd name="connsiteX15" fmla="*/ 1970783 w 6351587"/>
              <a:gd name="connsiteY15" fmla="*/ 2662238 h 5324475"/>
              <a:gd name="connsiteX16" fmla="*/ 1513681 w 6351587"/>
              <a:gd name="connsiteY16" fmla="*/ 758515 h 5324475"/>
              <a:gd name="connsiteX17" fmla="*/ 4837112 w 6351587"/>
              <a:gd name="connsiteY17" fmla="*/ 0 h 5324475"/>
              <a:gd name="connsiteX18" fmla="*/ 6306603 w 6351587"/>
              <a:gd name="connsiteY18" fmla="*/ 1375737 h 5324475"/>
              <a:gd name="connsiteX19" fmla="*/ 5579355 w 6351587"/>
              <a:gd name="connsiteY19" fmla="*/ 2506073 h 5324475"/>
              <a:gd name="connsiteX20" fmla="*/ 5579355 w 6351587"/>
              <a:gd name="connsiteY20" fmla="*/ 2520946 h 5324475"/>
              <a:gd name="connsiteX21" fmla="*/ 6351587 w 6351587"/>
              <a:gd name="connsiteY21" fmla="*/ 3926429 h 5324475"/>
              <a:gd name="connsiteX22" fmla="*/ 4844609 w 6351587"/>
              <a:gd name="connsiteY22" fmla="*/ 5324475 h 5324475"/>
              <a:gd name="connsiteX23" fmla="*/ 4837112 w 6351587"/>
              <a:gd name="connsiteY23" fmla="*/ 5324475 h 5324475"/>
              <a:gd name="connsiteX24" fmla="*/ 3322637 w 6351587"/>
              <a:gd name="connsiteY24" fmla="*/ 3926429 h 5324475"/>
              <a:gd name="connsiteX25" fmla="*/ 4094869 w 6351587"/>
              <a:gd name="connsiteY25" fmla="*/ 2520946 h 5324475"/>
              <a:gd name="connsiteX26" fmla="*/ 4094869 w 6351587"/>
              <a:gd name="connsiteY26" fmla="*/ 2506073 h 5324475"/>
              <a:gd name="connsiteX27" fmla="*/ 3367621 w 6351587"/>
              <a:gd name="connsiteY27" fmla="*/ 1375737 h 5324475"/>
              <a:gd name="connsiteX28" fmla="*/ 4837112 w 6351587"/>
              <a:gd name="connsiteY28" fmla="*/ 0 h 5324475"/>
              <a:gd name="connsiteX29" fmla="*/ 1513681 w 6351587"/>
              <a:gd name="connsiteY29" fmla="*/ 0 h 5324475"/>
              <a:gd name="connsiteX30" fmla="*/ 3027362 w 6351587"/>
              <a:gd name="connsiteY30" fmla="*/ 2647365 h 5324475"/>
              <a:gd name="connsiteX31" fmla="*/ 1513681 w 6351587"/>
              <a:gd name="connsiteY31" fmla="*/ 5324475 h 5324475"/>
              <a:gd name="connsiteX32" fmla="*/ 0 w 6351587"/>
              <a:gd name="connsiteY32" fmla="*/ 2647365 h 5324475"/>
              <a:gd name="connsiteX33" fmla="*/ 1513681 w 6351587"/>
              <a:gd name="connsiteY33" fmla="*/ 0 h 5324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6351587" h="5324475">
                <a:moveTo>
                  <a:pt x="4840861" y="2937385"/>
                </a:moveTo>
                <a:cubicBezTo>
                  <a:pt x="4368524" y="2937385"/>
                  <a:pt x="4383519" y="3547171"/>
                  <a:pt x="4383519" y="3859501"/>
                </a:cubicBezTo>
                <a:cubicBezTo>
                  <a:pt x="4383519" y="4156958"/>
                  <a:pt x="4436001" y="4565961"/>
                  <a:pt x="4840861" y="4565961"/>
                </a:cubicBezTo>
                <a:cubicBezTo>
                  <a:pt x="4840861" y="4565961"/>
                  <a:pt x="4844609" y="4565961"/>
                  <a:pt x="4844609" y="4565961"/>
                </a:cubicBezTo>
                <a:cubicBezTo>
                  <a:pt x="5249469" y="4562242"/>
                  <a:pt x="5294453" y="4156958"/>
                  <a:pt x="5294453" y="3859501"/>
                </a:cubicBezTo>
                <a:cubicBezTo>
                  <a:pt x="5294453" y="3550890"/>
                  <a:pt x="5309448" y="2944821"/>
                  <a:pt x="4840861" y="2937385"/>
                </a:cubicBezTo>
                <a:close/>
                <a:moveTo>
                  <a:pt x="4840861" y="758515"/>
                </a:moveTo>
                <a:cubicBezTo>
                  <a:pt x="4473488" y="758515"/>
                  <a:pt x="4428504" y="1182390"/>
                  <a:pt x="4428504" y="1435229"/>
                </a:cubicBezTo>
                <a:cubicBezTo>
                  <a:pt x="4428504" y="1702940"/>
                  <a:pt x="4473488" y="2130534"/>
                  <a:pt x="4840861" y="2134252"/>
                </a:cubicBezTo>
                <a:cubicBezTo>
                  <a:pt x="4844609" y="2134252"/>
                  <a:pt x="4840861" y="2134252"/>
                  <a:pt x="4844609" y="2134252"/>
                </a:cubicBezTo>
                <a:cubicBezTo>
                  <a:pt x="5211982" y="2126816"/>
                  <a:pt x="5253218" y="1702940"/>
                  <a:pt x="5253218" y="1435229"/>
                </a:cubicBezTo>
                <a:cubicBezTo>
                  <a:pt x="5253218" y="1182390"/>
                  <a:pt x="5208233" y="758515"/>
                  <a:pt x="4840861" y="758515"/>
                </a:cubicBezTo>
                <a:close/>
                <a:moveTo>
                  <a:pt x="1513681" y="758515"/>
                </a:moveTo>
                <a:cubicBezTo>
                  <a:pt x="1064073" y="758515"/>
                  <a:pt x="1056579" y="1063408"/>
                  <a:pt x="1056579" y="2662238"/>
                </a:cubicBezTo>
                <a:cubicBezTo>
                  <a:pt x="1056579" y="4231322"/>
                  <a:pt x="1094046" y="4565961"/>
                  <a:pt x="1513681" y="4565961"/>
                </a:cubicBezTo>
                <a:cubicBezTo>
                  <a:pt x="1933315" y="4565961"/>
                  <a:pt x="1970783" y="4231322"/>
                  <a:pt x="1970783" y="2662238"/>
                </a:cubicBezTo>
                <a:cubicBezTo>
                  <a:pt x="1970783" y="1063408"/>
                  <a:pt x="1963289" y="758515"/>
                  <a:pt x="1513681" y="758515"/>
                </a:cubicBezTo>
                <a:close/>
                <a:moveTo>
                  <a:pt x="4837112" y="0"/>
                </a:moveTo>
                <a:cubicBezTo>
                  <a:pt x="5804277" y="0"/>
                  <a:pt x="6306603" y="431312"/>
                  <a:pt x="6306603" y="1375737"/>
                </a:cubicBezTo>
                <a:cubicBezTo>
                  <a:pt x="6306603" y="1926032"/>
                  <a:pt x="6179147" y="2357345"/>
                  <a:pt x="5579355" y="2506073"/>
                </a:cubicBezTo>
                <a:cubicBezTo>
                  <a:pt x="5579355" y="2506073"/>
                  <a:pt x="5579355" y="2506073"/>
                  <a:pt x="5579355" y="2520946"/>
                </a:cubicBezTo>
                <a:cubicBezTo>
                  <a:pt x="6254121" y="2758911"/>
                  <a:pt x="6351587" y="3286897"/>
                  <a:pt x="6351587" y="3926429"/>
                </a:cubicBezTo>
                <a:cubicBezTo>
                  <a:pt x="6351587" y="4900599"/>
                  <a:pt x="5834266" y="5324475"/>
                  <a:pt x="4844609" y="5324475"/>
                </a:cubicBezTo>
                <a:cubicBezTo>
                  <a:pt x="4844609" y="5324475"/>
                  <a:pt x="4840861" y="5324475"/>
                  <a:pt x="4837112" y="5324475"/>
                </a:cubicBezTo>
                <a:cubicBezTo>
                  <a:pt x="3847455" y="5324475"/>
                  <a:pt x="3322637" y="4900599"/>
                  <a:pt x="3322637" y="3926429"/>
                </a:cubicBezTo>
                <a:cubicBezTo>
                  <a:pt x="3322637" y="3286897"/>
                  <a:pt x="3420103" y="2758911"/>
                  <a:pt x="4094869" y="2520946"/>
                </a:cubicBezTo>
                <a:cubicBezTo>
                  <a:pt x="4094869" y="2520946"/>
                  <a:pt x="4094869" y="2520946"/>
                  <a:pt x="4094869" y="2506073"/>
                </a:cubicBezTo>
                <a:cubicBezTo>
                  <a:pt x="3510072" y="2357345"/>
                  <a:pt x="3367621" y="1926032"/>
                  <a:pt x="3367621" y="1375737"/>
                </a:cubicBezTo>
                <a:cubicBezTo>
                  <a:pt x="3367621" y="431312"/>
                  <a:pt x="3869947" y="0"/>
                  <a:pt x="4837112" y="0"/>
                </a:cubicBezTo>
                <a:close/>
                <a:moveTo>
                  <a:pt x="1513681" y="0"/>
                </a:moveTo>
                <a:cubicBezTo>
                  <a:pt x="2802558" y="0"/>
                  <a:pt x="3027362" y="661841"/>
                  <a:pt x="3027362" y="2647365"/>
                </a:cubicBezTo>
                <a:cubicBezTo>
                  <a:pt x="3027362" y="4275940"/>
                  <a:pt x="2922453" y="5324475"/>
                  <a:pt x="1513681" y="5324475"/>
                </a:cubicBezTo>
                <a:cubicBezTo>
                  <a:pt x="104908" y="5324475"/>
                  <a:pt x="0" y="4275940"/>
                  <a:pt x="0" y="2647365"/>
                </a:cubicBezTo>
                <a:cubicBezTo>
                  <a:pt x="0" y="661841"/>
                  <a:pt x="224804" y="0"/>
                  <a:pt x="1513681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r>
              <a:rPr lang="ru-RU"/>
              <a:t>Вставка рисунка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888852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rennfolie Zahl-Bildplatzhalter 0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581B5379-3A94-4D31-B5BB-D0437420C10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FE64B57-C645-4D92-85E6-6494F8AA307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5224" y="1767910"/>
            <a:ext cx="4372618" cy="3813380"/>
          </a:xfrm>
        </p:spPr>
        <p:txBody>
          <a:bodyPr>
            <a:normAutofit/>
          </a:bodyPr>
          <a:lstStyle>
            <a:lvl1pPr>
              <a:defRPr sz="30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Freihandform: Form 2">
            <a:extLst>
              <a:ext uri="{FF2B5EF4-FFF2-40B4-BE49-F238E27FC236}">
                <a16:creationId xmlns:a16="http://schemas.microsoft.com/office/drawing/2014/main" id="{EAD2CD81-B02B-4ECB-BC37-F2B31574387E}"/>
              </a:ext>
            </a:extLst>
          </p:cNvPr>
          <p:cNvSpPr/>
          <p:nvPr userDrawn="1"/>
        </p:nvSpPr>
        <p:spPr>
          <a:xfrm>
            <a:off x="-4119" y="0"/>
            <a:ext cx="234778" cy="2647371"/>
          </a:xfrm>
          <a:custGeom>
            <a:avLst/>
            <a:gdLst>
              <a:gd name="connsiteX0" fmla="*/ 234778 w 234778"/>
              <a:gd name="connsiteY0" fmla="*/ 0 h 2640227"/>
              <a:gd name="connsiteX1" fmla="*/ 234778 w 234778"/>
              <a:gd name="connsiteY1" fmla="*/ 2500184 h 2640227"/>
              <a:gd name="connsiteX2" fmla="*/ 0 w 234778"/>
              <a:gd name="connsiteY2" fmla="*/ 2640227 h 2640227"/>
              <a:gd name="connsiteX0" fmla="*/ 227634 w 227634"/>
              <a:gd name="connsiteY0" fmla="*/ 0 h 2642609"/>
              <a:gd name="connsiteX1" fmla="*/ 227634 w 227634"/>
              <a:gd name="connsiteY1" fmla="*/ 2500184 h 2642609"/>
              <a:gd name="connsiteX2" fmla="*/ 0 w 227634"/>
              <a:gd name="connsiteY2" fmla="*/ 2642609 h 2642609"/>
              <a:gd name="connsiteX0" fmla="*/ 234778 w 234778"/>
              <a:gd name="connsiteY0" fmla="*/ 0 h 2647371"/>
              <a:gd name="connsiteX1" fmla="*/ 234778 w 234778"/>
              <a:gd name="connsiteY1" fmla="*/ 2500184 h 2647371"/>
              <a:gd name="connsiteX2" fmla="*/ 0 w 234778"/>
              <a:gd name="connsiteY2" fmla="*/ 2647371 h 2647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4778" h="2647371">
                <a:moveTo>
                  <a:pt x="234778" y="0"/>
                </a:moveTo>
                <a:lnTo>
                  <a:pt x="234778" y="2500184"/>
                </a:lnTo>
                <a:lnTo>
                  <a:pt x="0" y="2647371"/>
                </a:ln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AutoShape 4">
            <a:extLst>
              <a:ext uri="{FF2B5EF4-FFF2-40B4-BE49-F238E27FC236}">
                <a16:creationId xmlns:a16="http://schemas.microsoft.com/office/drawing/2014/main" id="{58A9EE15-A736-4B83-A8AD-9C555A103AB0}"/>
              </a:ext>
            </a:extLst>
          </p:cNvPr>
          <p:cNvSpPr>
            <a:spLocks noChangeAspect="1" noChangeArrowheads="1" noTextEdit="1"/>
          </p:cNvSpPr>
          <p:nvPr userDrawn="1"/>
        </p:nvSpPr>
        <p:spPr bwMode="auto">
          <a:xfrm>
            <a:off x="5484813" y="768350"/>
            <a:ext cx="6216650" cy="532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6" name="Bildplatzhalter 15">
            <a:extLst>
              <a:ext uri="{FF2B5EF4-FFF2-40B4-BE49-F238E27FC236}">
                <a16:creationId xmlns:a16="http://schemas.microsoft.com/office/drawing/2014/main" id="{6011AACA-54C2-4EF9-87BC-944999F3039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521326" y="765174"/>
            <a:ext cx="6355205" cy="5327650"/>
          </a:xfrm>
          <a:custGeom>
            <a:avLst/>
            <a:gdLst>
              <a:gd name="connsiteX0" fmla="*/ 1513682 w 6355205"/>
              <a:gd name="connsiteY0" fmla="*/ 758515 h 5327650"/>
              <a:gd name="connsiteX1" fmla="*/ 1056580 w 6355205"/>
              <a:gd name="connsiteY1" fmla="*/ 2662238 h 5327650"/>
              <a:gd name="connsiteX2" fmla="*/ 1513682 w 6355205"/>
              <a:gd name="connsiteY2" fmla="*/ 4565961 h 5327650"/>
              <a:gd name="connsiteX3" fmla="*/ 1970784 w 6355205"/>
              <a:gd name="connsiteY3" fmla="*/ 2662238 h 5327650"/>
              <a:gd name="connsiteX4" fmla="*/ 1513682 w 6355205"/>
              <a:gd name="connsiteY4" fmla="*/ 758515 h 5327650"/>
              <a:gd name="connsiteX5" fmla="*/ 4833586 w 6355205"/>
              <a:gd name="connsiteY5" fmla="*/ 713823 h 5327650"/>
              <a:gd name="connsiteX6" fmla="*/ 4376351 w 6355205"/>
              <a:gd name="connsiteY6" fmla="*/ 1635845 h 5327650"/>
              <a:gd name="connsiteX7" fmla="*/ 4814847 w 6355205"/>
              <a:gd name="connsiteY7" fmla="*/ 2535560 h 5327650"/>
              <a:gd name="connsiteX8" fmla="*/ 4822343 w 6355205"/>
              <a:gd name="connsiteY8" fmla="*/ 2535560 h 5327650"/>
              <a:gd name="connsiteX9" fmla="*/ 5298317 w 6355205"/>
              <a:gd name="connsiteY9" fmla="*/ 1613538 h 5327650"/>
              <a:gd name="connsiteX10" fmla="*/ 4833586 w 6355205"/>
              <a:gd name="connsiteY10" fmla="*/ 713823 h 5327650"/>
              <a:gd name="connsiteX11" fmla="*/ 4811099 w 6355205"/>
              <a:gd name="connsiteY11" fmla="*/ 0 h 5327650"/>
              <a:gd name="connsiteX12" fmla="*/ 6355205 w 6355205"/>
              <a:gd name="connsiteY12" fmla="*/ 2687991 h 5327650"/>
              <a:gd name="connsiteX13" fmla="*/ 4803604 w 6355205"/>
              <a:gd name="connsiteY13" fmla="*/ 5327650 h 5327650"/>
              <a:gd name="connsiteX14" fmla="*/ 3394420 w 6355205"/>
              <a:gd name="connsiteY14" fmla="*/ 4041281 h 5327650"/>
              <a:gd name="connsiteX15" fmla="*/ 4443812 w 6355205"/>
              <a:gd name="connsiteY15" fmla="*/ 4041281 h 5327650"/>
              <a:gd name="connsiteX16" fmla="*/ 4518769 w 6355205"/>
              <a:gd name="connsiteY16" fmla="*/ 4405628 h 5327650"/>
              <a:gd name="connsiteX17" fmla="*/ 4829839 w 6355205"/>
              <a:gd name="connsiteY17" fmla="*/ 4565495 h 5327650"/>
              <a:gd name="connsiteX18" fmla="*/ 5294569 w 6355205"/>
              <a:gd name="connsiteY18" fmla="*/ 2907343 h 5327650"/>
              <a:gd name="connsiteX19" fmla="*/ 4814847 w 6355205"/>
              <a:gd name="connsiteY19" fmla="*/ 3197334 h 5327650"/>
              <a:gd name="connsiteX20" fmla="*/ 4428821 w 6355205"/>
              <a:gd name="connsiteY20" fmla="*/ 3249383 h 5327650"/>
              <a:gd name="connsiteX21" fmla="*/ 3319463 w 6355205"/>
              <a:gd name="connsiteY21" fmla="*/ 1844044 h 5327650"/>
              <a:gd name="connsiteX22" fmla="*/ 4811099 w 6355205"/>
              <a:gd name="connsiteY22" fmla="*/ 0 h 5327650"/>
              <a:gd name="connsiteX23" fmla="*/ 1513682 w 6355205"/>
              <a:gd name="connsiteY23" fmla="*/ 0 h 5327650"/>
              <a:gd name="connsiteX24" fmla="*/ 3027363 w 6355205"/>
              <a:gd name="connsiteY24" fmla="*/ 2647365 h 5327650"/>
              <a:gd name="connsiteX25" fmla="*/ 1513682 w 6355205"/>
              <a:gd name="connsiteY25" fmla="*/ 5324475 h 5327650"/>
              <a:gd name="connsiteX26" fmla="*/ 0 w 6355205"/>
              <a:gd name="connsiteY26" fmla="*/ 2647365 h 5327650"/>
              <a:gd name="connsiteX27" fmla="*/ 1513682 w 6355205"/>
              <a:gd name="connsiteY27" fmla="*/ 0 h 5327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6355205" h="5327650">
                <a:moveTo>
                  <a:pt x="1513682" y="758515"/>
                </a:moveTo>
                <a:cubicBezTo>
                  <a:pt x="1064073" y="758515"/>
                  <a:pt x="1056580" y="1063408"/>
                  <a:pt x="1056580" y="2662238"/>
                </a:cubicBezTo>
                <a:cubicBezTo>
                  <a:pt x="1056580" y="4231322"/>
                  <a:pt x="1094047" y="4565961"/>
                  <a:pt x="1513682" y="4565961"/>
                </a:cubicBezTo>
                <a:cubicBezTo>
                  <a:pt x="1933316" y="4565961"/>
                  <a:pt x="1970784" y="4231322"/>
                  <a:pt x="1970784" y="2662238"/>
                </a:cubicBezTo>
                <a:cubicBezTo>
                  <a:pt x="1970784" y="1063408"/>
                  <a:pt x="1963290" y="758515"/>
                  <a:pt x="1513682" y="758515"/>
                </a:cubicBezTo>
                <a:close/>
                <a:moveTo>
                  <a:pt x="4833586" y="713823"/>
                </a:moveTo>
                <a:cubicBezTo>
                  <a:pt x="4376351" y="713823"/>
                  <a:pt x="4376351" y="1316112"/>
                  <a:pt x="4376351" y="1635845"/>
                </a:cubicBezTo>
                <a:cubicBezTo>
                  <a:pt x="4376351" y="1955579"/>
                  <a:pt x="4380099" y="2528124"/>
                  <a:pt x="4814847" y="2535560"/>
                </a:cubicBezTo>
                <a:cubicBezTo>
                  <a:pt x="4814847" y="2535560"/>
                  <a:pt x="4822343" y="2535560"/>
                  <a:pt x="4822343" y="2535560"/>
                </a:cubicBezTo>
                <a:cubicBezTo>
                  <a:pt x="5272083" y="2535560"/>
                  <a:pt x="5298317" y="1933272"/>
                  <a:pt x="5298317" y="1613538"/>
                </a:cubicBezTo>
                <a:cubicBezTo>
                  <a:pt x="5298317" y="1286369"/>
                  <a:pt x="5283326" y="713823"/>
                  <a:pt x="4833586" y="713823"/>
                </a:cubicBezTo>
                <a:close/>
                <a:moveTo>
                  <a:pt x="4811099" y="0"/>
                </a:moveTo>
                <a:cubicBezTo>
                  <a:pt x="6362701" y="0"/>
                  <a:pt x="6355205" y="1230602"/>
                  <a:pt x="6355205" y="2687991"/>
                </a:cubicBezTo>
                <a:cubicBezTo>
                  <a:pt x="6355205" y="3966924"/>
                  <a:pt x="6332718" y="5327650"/>
                  <a:pt x="4803604" y="5327650"/>
                </a:cubicBezTo>
                <a:cubicBezTo>
                  <a:pt x="3896629" y="5327650"/>
                  <a:pt x="3371933" y="5022788"/>
                  <a:pt x="3394420" y="4041281"/>
                </a:cubicBezTo>
                <a:cubicBezTo>
                  <a:pt x="3394420" y="4041281"/>
                  <a:pt x="3394420" y="4041281"/>
                  <a:pt x="4443812" y="4041281"/>
                </a:cubicBezTo>
                <a:cubicBezTo>
                  <a:pt x="4443812" y="4175123"/>
                  <a:pt x="4458803" y="4308965"/>
                  <a:pt x="4518769" y="4405628"/>
                </a:cubicBezTo>
                <a:cubicBezTo>
                  <a:pt x="4578734" y="4502292"/>
                  <a:pt x="4672430" y="4565495"/>
                  <a:pt x="4829839" y="4565495"/>
                </a:cubicBezTo>
                <a:cubicBezTo>
                  <a:pt x="5354535" y="4565495"/>
                  <a:pt x="5294569" y="4141662"/>
                  <a:pt x="5294569" y="2907343"/>
                </a:cubicBezTo>
                <a:cubicBezTo>
                  <a:pt x="5152152" y="3048621"/>
                  <a:pt x="4994743" y="3141566"/>
                  <a:pt x="4814847" y="3197334"/>
                </a:cubicBezTo>
                <a:cubicBezTo>
                  <a:pt x="4694917" y="3234512"/>
                  <a:pt x="4563743" y="3249383"/>
                  <a:pt x="4428821" y="3249383"/>
                </a:cubicBezTo>
                <a:cubicBezTo>
                  <a:pt x="3626785" y="3249383"/>
                  <a:pt x="3319463" y="2535560"/>
                  <a:pt x="3319463" y="1844044"/>
                </a:cubicBezTo>
                <a:cubicBezTo>
                  <a:pt x="3319463" y="825358"/>
                  <a:pt x="3634281" y="0"/>
                  <a:pt x="4811099" y="0"/>
                </a:cubicBezTo>
                <a:close/>
                <a:moveTo>
                  <a:pt x="1513682" y="0"/>
                </a:moveTo>
                <a:cubicBezTo>
                  <a:pt x="2802559" y="0"/>
                  <a:pt x="3027363" y="661841"/>
                  <a:pt x="3027363" y="2647365"/>
                </a:cubicBezTo>
                <a:cubicBezTo>
                  <a:pt x="3027363" y="4275940"/>
                  <a:pt x="2922455" y="5324475"/>
                  <a:pt x="1513682" y="5324475"/>
                </a:cubicBezTo>
                <a:cubicBezTo>
                  <a:pt x="104909" y="5324475"/>
                  <a:pt x="0" y="4275940"/>
                  <a:pt x="0" y="2647365"/>
                </a:cubicBezTo>
                <a:cubicBezTo>
                  <a:pt x="0" y="661841"/>
                  <a:pt x="224804" y="0"/>
                  <a:pt x="1513682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r>
              <a:rPr lang="ru-RU"/>
              <a:t>Вставка рисунка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8702566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rennfolie Zahl-Bildplatzhalter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581B5379-3A94-4D31-B5BB-D0437420C10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FE64B57-C645-4D92-85E6-6494F8AA307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5224" y="1767910"/>
            <a:ext cx="4372618" cy="3813380"/>
          </a:xfrm>
        </p:spPr>
        <p:txBody>
          <a:bodyPr>
            <a:normAutofit/>
          </a:bodyPr>
          <a:lstStyle>
            <a:lvl1pPr>
              <a:defRPr sz="30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Freihandform: Form 2">
            <a:extLst>
              <a:ext uri="{FF2B5EF4-FFF2-40B4-BE49-F238E27FC236}">
                <a16:creationId xmlns:a16="http://schemas.microsoft.com/office/drawing/2014/main" id="{EAD2CD81-B02B-4ECB-BC37-F2B31574387E}"/>
              </a:ext>
            </a:extLst>
          </p:cNvPr>
          <p:cNvSpPr/>
          <p:nvPr userDrawn="1"/>
        </p:nvSpPr>
        <p:spPr>
          <a:xfrm>
            <a:off x="-4119" y="0"/>
            <a:ext cx="234778" cy="2647371"/>
          </a:xfrm>
          <a:custGeom>
            <a:avLst/>
            <a:gdLst>
              <a:gd name="connsiteX0" fmla="*/ 234778 w 234778"/>
              <a:gd name="connsiteY0" fmla="*/ 0 h 2640227"/>
              <a:gd name="connsiteX1" fmla="*/ 234778 w 234778"/>
              <a:gd name="connsiteY1" fmla="*/ 2500184 h 2640227"/>
              <a:gd name="connsiteX2" fmla="*/ 0 w 234778"/>
              <a:gd name="connsiteY2" fmla="*/ 2640227 h 2640227"/>
              <a:gd name="connsiteX0" fmla="*/ 227634 w 227634"/>
              <a:gd name="connsiteY0" fmla="*/ 0 h 2642609"/>
              <a:gd name="connsiteX1" fmla="*/ 227634 w 227634"/>
              <a:gd name="connsiteY1" fmla="*/ 2500184 h 2642609"/>
              <a:gd name="connsiteX2" fmla="*/ 0 w 227634"/>
              <a:gd name="connsiteY2" fmla="*/ 2642609 h 2642609"/>
              <a:gd name="connsiteX0" fmla="*/ 234778 w 234778"/>
              <a:gd name="connsiteY0" fmla="*/ 0 h 2647371"/>
              <a:gd name="connsiteX1" fmla="*/ 234778 w 234778"/>
              <a:gd name="connsiteY1" fmla="*/ 2500184 h 2647371"/>
              <a:gd name="connsiteX2" fmla="*/ 0 w 234778"/>
              <a:gd name="connsiteY2" fmla="*/ 2647371 h 2647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4778" h="2647371">
                <a:moveTo>
                  <a:pt x="234778" y="0"/>
                </a:moveTo>
                <a:lnTo>
                  <a:pt x="234778" y="2500184"/>
                </a:lnTo>
                <a:lnTo>
                  <a:pt x="0" y="2647371"/>
                </a:ln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AutoShape 4">
            <a:extLst>
              <a:ext uri="{FF2B5EF4-FFF2-40B4-BE49-F238E27FC236}">
                <a16:creationId xmlns:a16="http://schemas.microsoft.com/office/drawing/2014/main" id="{58A9EE15-A736-4B83-A8AD-9C555A103AB0}"/>
              </a:ext>
            </a:extLst>
          </p:cNvPr>
          <p:cNvSpPr>
            <a:spLocks noChangeAspect="1" noChangeArrowheads="1" noTextEdit="1"/>
          </p:cNvSpPr>
          <p:nvPr userDrawn="1"/>
        </p:nvSpPr>
        <p:spPr bwMode="auto">
          <a:xfrm>
            <a:off x="5484813" y="768350"/>
            <a:ext cx="6216650" cy="532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7" name="Bildplatzhalter 16">
            <a:extLst>
              <a:ext uri="{FF2B5EF4-FFF2-40B4-BE49-F238E27FC236}">
                <a16:creationId xmlns:a16="http://schemas.microsoft.com/office/drawing/2014/main" id="{532DFA9D-5800-4F7F-924A-442E4B53022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20518" y="765174"/>
            <a:ext cx="5858744" cy="5327650"/>
          </a:xfrm>
          <a:custGeom>
            <a:avLst/>
            <a:gdLst>
              <a:gd name="connsiteX0" fmla="*/ 4345063 w 5858744"/>
              <a:gd name="connsiteY0" fmla="*/ 758967 h 5327650"/>
              <a:gd name="connsiteX1" fmla="*/ 3887961 w 5858744"/>
              <a:gd name="connsiteY1" fmla="*/ 2663825 h 5327650"/>
              <a:gd name="connsiteX2" fmla="*/ 4345063 w 5858744"/>
              <a:gd name="connsiteY2" fmla="*/ 4568683 h 5327650"/>
              <a:gd name="connsiteX3" fmla="*/ 4802164 w 5858744"/>
              <a:gd name="connsiteY3" fmla="*/ 2663825 h 5327650"/>
              <a:gd name="connsiteX4" fmla="*/ 4345063 w 5858744"/>
              <a:gd name="connsiteY4" fmla="*/ 758967 h 5327650"/>
              <a:gd name="connsiteX5" fmla="*/ 1011810 w 5858744"/>
              <a:gd name="connsiteY5" fmla="*/ 82550 h 5327650"/>
              <a:gd name="connsiteX6" fmla="*/ 2016125 w 5858744"/>
              <a:gd name="connsiteY6" fmla="*/ 82550 h 5327650"/>
              <a:gd name="connsiteX7" fmla="*/ 2016125 w 5858744"/>
              <a:gd name="connsiteY7" fmla="*/ 5275263 h 5327650"/>
              <a:gd name="connsiteX8" fmla="*/ 884397 w 5858744"/>
              <a:gd name="connsiteY8" fmla="*/ 5275263 h 5327650"/>
              <a:gd name="connsiteX9" fmla="*/ 884397 w 5858744"/>
              <a:gd name="connsiteY9" fmla="*/ 1280296 h 5327650"/>
              <a:gd name="connsiteX10" fmla="*/ 0 w 5858744"/>
              <a:gd name="connsiteY10" fmla="*/ 1860571 h 5327650"/>
              <a:gd name="connsiteX11" fmla="*/ 0 w 5858744"/>
              <a:gd name="connsiteY11" fmla="*/ 886007 h 5327650"/>
              <a:gd name="connsiteX12" fmla="*/ 1011810 w 5858744"/>
              <a:gd name="connsiteY12" fmla="*/ 82550 h 5327650"/>
              <a:gd name="connsiteX13" fmla="*/ 4345063 w 5858744"/>
              <a:gd name="connsiteY13" fmla="*/ 0 h 5327650"/>
              <a:gd name="connsiteX14" fmla="*/ 5858744 w 5858744"/>
              <a:gd name="connsiteY14" fmla="*/ 2648943 h 5327650"/>
              <a:gd name="connsiteX15" fmla="*/ 4345063 w 5858744"/>
              <a:gd name="connsiteY15" fmla="*/ 5327650 h 5327650"/>
              <a:gd name="connsiteX16" fmla="*/ 2831381 w 5858744"/>
              <a:gd name="connsiteY16" fmla="*/ 2648943 h 5327650"/>
              <a:gd name="connsiteX17" fmla="*/ 4345063 w 5858744"/>
              <a:gd name="connsiteY17" fmla="*/ 0 h 5327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858744" h="5327650">
                <a:moveTo>
                  <a:pt x="4345063" y="758967"/>
                </a:moveTo>
                <a:cubicBezTo>
                  <a:pt x="3895454" y="758967"/>
                  <a:pt x="3887961" y="1064042"/>
                  <a:pt x="3887961" y="2663825"/>
                </a:cubicBezTo>
                <a:cubicBezTo>
                  <a:pt x="3887961" y="4233845"/>
                  <a:pt x="3925428" y="4568683"/>
                  <a:pt x="4345063" y="4568683"/>
                </a:cubicBezTo>
                <a:cubicBezTo>
                  <a:pt x="4764697" y="4568683"/>
                  <a:pt x="4802164" y="4233845"/>
                  <a:pt x="4802164" y="2663825"/>
                </a:cubicBezTo>
                <a:cubicBezTo>
                  <a:pt x="4802164" y="1064042"/>
                  <a:pt x="4794671" y="758967"/>
                  <a:pt x="4345063" y="758967"/>
                </a:cubicBezTo>
                <a:close/>
                <a:moveTo>
                  <a:pt x="1011810" y="82550"/>
                </a:moveTo>
                <a:cubicBezTo>
                  <a:pt x="2016125" y="82550"/>
                  <a:pt x="2016125" y="82550"/>
                  <a:pt x="2016125" y="82550"/>
                </a:cubicBezTo>
                <a:cubicBezTo>
                  <a:pt x="2016125" y="5275263"/>
                  <a:pt x="2016125" y="5275263"/>
                  <a:pt x="2016125" y="5275263"/>
                </a:cubicBezTo>
                <a:cubicBezTo>
                  <a:pt x="884397" y="5275263"/>
                  <a:pt x="884397" y="5275263"/>
                  <a:pt x="884397" y="5275263"/>
                </a:cubicBezTo>
                <a:cubicBezTo>
                  <a:pt x="884397" y="1280296"/>
                  <a:pt x="884397" y="1280296"/>
                  <a:pt x="884397" y="1280296"/>
                </a:cubicBezTo>
                <a:cubicBezTo>
                  <a:pt x="614581" y="1503479"/>
                  <a:pt x="307291" y="1696904"/>
                  <a:pt x="0" y="1860571"/>
                </a:cubicBezTo>
                <a:lnTo>
                  <a:pt x="0" y="886007"/>
                </a:lnTo>
                <a:cubicBezTo>
                  <a:pt x="374745" y="677703"/>
                  <a:pt x="741994" y="432203"/>
                  <a:pt x="1011810" y="82550"/>
                </a:cubicBezTo>
                <a:close/>
                <a:moveTo>
                  <a:pt x="4345063" y="0"/>
                </a:moveTo>
                <a:cubicBezTo>
                  <a:pt x="5633940" y="0"/>
                  <a:pt x="5858744" y="662236"/>
                  <a:pt x="5858744" y="2648943"/>
                </a:cubicBezTo>
                <a:cubicBezTo>
                  <a:pt x="5858744" y="4278490"/>
                  <a:pt x="5753835" y="5327650"/>
                  <a:pt x="4345063" y="5327650"/>
                </a:cubicBezTo>
                <a:cubicBezTo>
                  <a:pt x="2936290" y="5327650"/>
                  <a:pt x="2831381" y="4278490"/>
                  <a:pt x="2831381" y="2648943"/>
                </a:cubicBezTo>
                <a:cubicBezTo>
                  <a:pt x="2831381" y="662236"/>
                  <a:pt x="3056185" y="0"/>
                  <a:pt x="4345063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ru-RU"/>
              <a:t>Вставка рисунка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467032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chluss-Folie_Dual-Vortra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ihandform: Form 10">
            <a:extLst>
              <a:ext uri="{FF2B5EF4-FFF2-40B4-BE49-F238E27FC236}">
                <a16:creationId xmlns:a16="http://schemas.microsoft.com/office/drawing/2014/main" id="{27A0CB72-7552-4FD5-81C9-8126891CC607}"/>
              </a:ext>
            </a:extLst>
          </p:cNvPr>
          <p:cNvSpPr/>
          <p:nvPr userDrawn="1"/>
        </p:nvSpPr>
        <p:spPr>
          <a:xfrm>
            <a:off x="5608325" y="0"/>
            <a:ext cx="4197412" cy="4165172"/>
          </a:xfrm>
          <a:custGeom>
            <a:avLst/>
            <a:gdLst>
              <a:gd name="connsiteX0" fmla="*/ 0 w 4197412"/>
              <a:gd name="connsiteY0" fmla="*/ 0 h 4165172"/>
              <a:gd name="connsiteX1" fmla="*/ 4197412 w 4197412"/>
              <a:gd name="connsiteY1" fmla="*/ 0 h 4165172"/>
              <a:gd name="connsiteX2" fmla="*/ 4197412 w 4197412"/>
              <a:gd name="connsiteY2" fmla="*/ 3598303 h 4165172"/>
              <a:gd name="connsiteX3" fmla="*/ 4197412 w 4197412"/>
              <a:gd name="connsiteY3" fmla="*/ 3948901 h 4165172"/>
              <a:gd name="connsiteX4" fmla="*/ 3877523 w 4197412"/>
              <a:gd name="connsiteY4" fmla="*/ 4165172 h 4165172"/>
              <a:gd name="connsiteX5" fmla="*/ 3152782 w 4197412"/>
              <a:gd name="connsiteY5" fmla="*/ 4165172 h 4165172"/>
              <a:gd name="connsiteX6" fmla="*/ 0 w 4197412"/>
              <a:gd name="connsiteY6" fmla="*/ 4165172 h 4165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97412" h="4165172">
                <a:moveTo>
                  <a:pt x="0" y="0"/>
                </a:moveTo>
                <a:lnTo>
                  <a:pt x="4197412" y="0"/>
                </a:lnTo>
                <a:lnTo>
                  <a:pt x="4197412" y="3598303"/>
                </a:lnTo>
                <a:lnTo>
                  <a:pt x="4197412" y="3948901"/>
                </a:lnTo>
                <a:lnTo>
                  <a:pt x="3877523" y="4165172"/>
                </a:lnTo>
                <a:lnTo>
                  <a:pt x="3152782" y="4165172"/>
                </a:lnTo>
                <a:lnTo>
                  <a:pt x="0" y="4165172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DE0024ED-F493-4039-9FFD-C7972443603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87935" y="4329066"/>
            <a:ext cx="2821227" cy="1052423"/>
          </a:xfrm>
        </p:spPr>
        <p:txBody>
          <a:bodyPr>
            <a:normAutofit/>
          </a:bodyPr>
          <a:lstStyle>
            <a:lvl1pPr>
              <a:spcBef>
                <a:spcPts val="400"/>
              </a:spcBef>
              <a:defRPr sz="10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de-DE" dirty="0"/>
              <a:t>Name des Vortragenden</a:t>
            </a:r>
          </a:p>
          <a:p>
            <a:pPr lvl="0"/>
            <a:r>
              <a:rPr lang="de-DE" dirty="0"/>
              <a:t>Lehrstuhl / Institut</a:t>
            </a:r>
          </a:p>
          <a:p>
            <a:pPr lvl="0"/>
            <a:r>
              <a:rPr lang="de-DE" dirty="0"/>
              <a:t>Universität Augsburg</a:t>
            </a:r>
          </a:p>
          <a:p>
            <a:pPr lvl="0"/>
            <a:r>
              <a:rPr lang="de-DE" dirty="0"/>
              <a:t>email@uni-augsburg.de</a:t>
            </a:r>
          </a:p>
          <a:p>
            <a:pPr lvl="0"/>
            <a:r>
              <a:rPr lang="de-DE" dirty="0"/>
              <a:t>www.uni-augsburg.de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0140C9C-A356-404D-B3DF-B72B0FD780E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9999" y="2911642"/>
            <a:ext cx="4528800" cy="1386205"/>
          </a:xfrm>
        </p:spPr>
        <p:txBody>
          <a:bodyPr/>
          <a:lstStyle>
            <a:lvl1pPr>
              <a:defRPr sz="2000"/>
            </a:lvl1pPr>
          </a:lstStyle>
          <a:p>
            <a:pPr lvl="0"/>
            <a:r>
              <a:rPr lang="de-DE" dirty="0"/>
              <a:t>Vielen Dank für Ihre Aufmerksamkeit</a:t>
            </a:r>
          </a:p>
        </p:txBody>
      </p:sp>
      <p:sp>
        <p:nvSpPr>
          <p:cNvPr id="20" name="Platzhalter für Fremdlogos">
            <a:extLst>
              <a:ext uri="{FF2B5EF4-FFF2-40B4-BE49-F238E27FC236}">
                <a16:creationId xmlns:a16="http://schemas.microsoft.com/office/drawing/2014/main" id="{A15A62B3-BDC3-4472-BC89-C7A2F64E2F1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056046" y="817639"/>
            <a:ext cx="1156047" cy="625393"/>
          </a:xfrm>
          <a:solidFill>
            <a:schemeClr val="bg1"/>
          </a:solidFill>
        </p:spPr>
        <p:txBody>
          <a:bodyPr/>
          <a:lstStyle>
            <a:lvl1pPr>
              <a:defRPr sz="900"/>
            </a:lvl1pPr>
          </a:lstStyle>
          <a:p>
            <a:r>
              <a:rPr lang="ru-RU"/>
              <a:t>Вставка рисунка</a:t>
            </a:r>
            <a:endParaRPr lang="de-DE" dirty="0"/>
          </a:p>
        </p:txBody>
      </p:sp>
      <p:sp>
        <p:nvSpPr>
          <p:cNvPr id="18" name="Platzhalter für Fremdlogos 1">
            <a:extLst>
              <a:ext uri="{FF2B5EF4-FFF2-40B4-BE49-F238E27FC236}">
                <a16:creationId xmlns:a16="http://schemas.microsoft.com/office/drawing/2014/main" id="{CF92D11E-EBA9-4A24-945B-30F2B7BEC15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19999" y="817639"/>
            <a:ext cx="1156047" cy="625393"/>
          </a:xfrm>
          <a:solidFill>
            <a:schemeClr val="bg1"/>
          </a:solidFill>
        </p:spPr>
        <p:txBody>
          <a:bodyPr/>
          <a:lstStyle>
            <a:lvl1pPr>
              <a:defRPr sz="900"/>
            </a:lvl1pPr>
          </a:lstStyle>
          <a:p>
            <a:r>
              <a:rPr lang="ru-RU"/>
              <a:t>Вставка рисунка</a:t>
            </a:r>
            <a:endParaRPr lang="de-DE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F953590F-B5E8-43B9-9661-84460CE5E8A2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5803105" y="1920358"/>
            <a:ext cx="3764757" cy="652244"/>
          </a:xfr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Partneruni-Logo</a:t>
            </a:r>
          </a:p>
        </p:txBody>
      </p:sp>
      <p:sp>
        <p:nvSpPr>
          <p:cNvPr id="24" name="Textplatzhalter 9">
            <a:extLst>
              <a:ext uri="{FF2B5EF4-FFF2-40B4-BE49-F238E27FC236}">
                <a16:creationId xmlns:a16="http://schemas.microsoft.com/office/drawing/2014/main" id="{79497B39-64F5-4F0E-830C-E283423727B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787935" y="5545383"/>
            <a:ext cx="2821227" cy="1052423"/>
          </a:xfrm>
        </p:spPr>
        <p:txBody>
          <a:bodyPr>
            <a:normAutofit/>
          </a:bodyPr>
          <a:lstStyle>
            <a:lvl1pPr>
              <a:spcBef>
                <a:spcPts val="400"/>
              </a:spcBef>
              <a:defRPr sz="10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de-DE" dirty="0"/>
              <a:t>Name des Vortragenden</a:t>
            </a:r>
          </a:p>
          <a:p>
            <a:pPr lvl="0"/>
            <a:r>
              <a:rPr lang="de-DE" dirty="0"/>
              <a:t>Lehrstuhl / Institut</a:t>
            </a:r>
          </a:p>
          <a:p>
            <a:pPr lvl="0"/>
            <a:r>
              <a:rPr lang="de-DE" dirty="0"/>
              <a:t>Universität Augsburg</a:t>
            </a:r>
          </a:p>
          <a:p>
            <a:pPr lvl="0"/>
            <a:r>
              <a:rPr lang="de-DE" dirty="0"/>
              <a:t>email@uni-augsburg.de</a:t>
            </a:r>
          </a:p>
          <a:p>
            <a:pPr lvl="0"/>
            <a:r>
              <a:rPr lang="de-DE" dirty="0"/>
              <a:t>www.uni-augsburg.de</a:t>
            </a:r>
          </a:p>
        </p:txBody>
      </p:sp>
    </p:spTree>
    <p:extLst>
      <p:ext uri="{BB962C8B-B14F-4D97-AF65-F5344CB8AC3E}">
        <p14:creationId xmlns:p14="http://schemas.microsoft.com/office/powerpoint/2010/main" val="36415868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E4811EB-2863-4359-BDFD-9EDD3692D0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lnSpc>
                <a:spcPct val="90000"/>
              </a:lnSpc>
              <a:defRPr/>
            </a:lvl1pPr>
          </a:lstStyle>
          <a:p>
            <a:r>
              <a:rPr lang="de-DE" dirty="0"/>
              <a:t>Agenda bearbeiten</a:t>
            </a:r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32E2A15C-36F2-4D8B-8A93-D9D64240FD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18801" y="1674000"/>
            <a:ext cx="452077" cy="454456"/>
          </a:xfrm>
          <a:ln w="6350">
            <a:solidFill>
              <a:schemeClr val="tx2"/>
            </a:solidFill>
          </a:ln>
        </p:spPr>
        <p:txBody>
          <a:bodyPr anchor="ctr"/>
          <a:lstStyle>
            <a:lvl1pPr algn="ctr">
              <a:spcBef>
                <a:spcPts val="0"/>
              </a:spcBef>
              <a:defRPr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1</a:t>
            </a:r>
          </a:p>
        </p:txBody>
      </p:sp>
      <p:sp>
        <p:nvSpPr>
          <p:cNvPr id="11" name="Textplatzhalter 9">
            <a:extLst>
              <a:ext uri="{FF2B5EF4-FFF2-40B4-BE49-F238E27FC236}">
                <a16:creationId xmlns:a16="http://schemas.microsoft.com/office/drawing/2014/main" id="{247F7E03-1BC0-4352-B5D7-74FD71D1C7A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388853" y="1674000"/>
            <a:ext cx="10083148" cy="454456"/>
          </a:xfrm>
        </p:spPr>
        <p:txBody>
          <a:bodyPr anchor="ctr"/>
          <a:lstStyle>
            <a:lvl1pPr>
              <a:spcBef>
                <a:spcPts val="0"/>
              </a:spcBef>
              <a:defRPr/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4" name="Textplatzhalter 9">
            <a:extLst>
              <a:ext uri="{FF2B5EF4-FFF2-40B4-BE49-F238E27FC236}">
                <a16:creationId xmlns:a16="http://schemas.microsoft.com/office/drawing/2014/main" id="{302EB242-6759-421D-A0C7-F4CF1013993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18801" y="2272506"/>
            <a:ext cx="452077" cy="454456"/>
          </a:xfrm>
          <a:ln w="6350">
            <a:solidFill>
              <a:schemeClr val="tx2"/>
            </a:solidFill>
          </a:ln>
        </p:spPr>
        <p:txBody>
          <a:bodyPr anchor="ctr"/>
          <a:lstStyle>
            <a:lvl1pPr algn="ctr">
              <a:spcBef>
                <a:spcPts val="0"/>
              </a:spcBef>
              <a:defRPr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2</a:t>
            </a:r>
          </a:p>
        </p:txBody>
      </p:sp>
      <p:sp>
        <p:nvSpPr>
          <p:cNvPr id="15" name="Textplatzhalter 9">
            <a:extLst>
              <a:ext uri="{FF2B5EF4-FFF2-40B4-BE49-F238E27FC236}">
                <a16:creationId xmlns:a16="http://schemas.microsoft.com/office/drawing/2014/main" id="{45C34F65-3A66-407A-AC33-9E9AC739BCE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388853" y="2272506"/>
            <a:ext cx="10083148" cy="454456"/>
          </a:xfrm>
        </p:spPr>
        <p:txBody>
          <a:bodyPr anchor="ctr"/>
          <a:lstStyle>
            <a:lvl1pPr>
              <a:spcBef>
                <a:spcPts val="0"/>
              </a:spcBef>
              <a:defRPr/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8" name="Textplatzhalter 9">
            <a:extLst>
              <a:ext uri="{FF2B5EF4-FFF2-40B4-BE49-F238E27FC236}">
                <a16:creationId xmlns:a16="http://schemas.microsoft.com/office/drawing/2014/main" id="{71E94EB5-4533-46FD-B546-2C7D91C964A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18801" y="2871012"/>
            <a:ext cx="452077" cy="454456"/>
          </a:xfrm>
          <a:ln w="6350">
            <a:solidFill>
              <a:schemeClr val="tx2"/>
            </a:solidFill>
          </a:ln>
        </p:spPr>
        <p:txBody>
          <a:bodyPr anchor="ctr"/>
          <a:lstStyle>
            <a:lvl1pPr algn="ctr">
              <a:spcBef>
                <a:spcPts val="0"/>
              </a:spcBef>
              <a:defRPr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3</a:t>
            </a:r>
          </a:p>
        </p:txBody>
      </p:sp>
      <p:sp>
        <p:nvSpPr>
          <p:cNvPr id="19" name="Textplatzhalter 9">
            <a:extLst>
              <a:ext uri="{FF2B5EF4-FFF2-40B4-BE49-F238E27FC236}">
                <a16:creationId xmlns:a16="http://schemas.microsoft.com/office/drawing/2014/main" id="{54A319A0-A115-4B70-A4D5-8BEBE4B718A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388853" y="2871012"/>
            <a:ext cx="10083148" cy="454456"/>
          </a:xfrm>
        </p:spPr>
        <p:txBody>
          <a:bodyPr anchor="ctr"/>
          <a:lstStyle>
            <a:lvl1pPr>
              <a:spcBef>
                <a:spcPts val="0"/>
              </a:spcBef>
              <a:defRPr/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0" name="Textplatzhalter 9">
            <a:extLst>
              <a:ext uri="{FF2B5EF4-FFF2-40B4-BE49-F238E27FC236}">
                <a16:creationId xmlns:a16="http://schemas.microsoft.com/office/drawing/2014/main" id="{A011A145-9E4D-4A7A-BB4B-0532D386D49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18801" y="3469518"/>
            <a:ext cx="452077" cy="454456"/>
          </a:xfrm>
          <a:ln w="6350">
            <a:solidFill>
              <a:schemeClr val="tx2"/>
            </a:solidFill>
          </a:ln>
        </p:spPr>
        <p:txBody>
          <a:bodyPr anchor="ctr"/>
          <a:lstStyle>
            <a:lvl1pPr algn="ctr">
              <a:spcBef>
                <a:spcPts val="0"/>
              </a:spcBef>
              <a:defRPr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4</a:t>
            </a:r>
          </a:p>
        </p:txBody>
      </p:sp>
      <p:sp>
        <p:nvSpPr>
          <p:cNvPr id="21" name="Textplatzhalter 9">
            <a:extLst>
              <a:ext uri="{FF2B5EF4-FFF2-40B4-BE49-F238E27FC236}">
                <a16:creationId xmlns:a16="http://schemas.microsoft.com/office/drawing/2014/main" id="{A5CBB88F-7954-4F5B-9A12-2541D2F95E8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388853" y="3469518"/>
            <a:ext cx="10083148" cy="454456"/>
          </a:xfrm>
        </p:spPr>
        <p:txBody>
          <a:bodyPr anchor="ctr"/>
          <a:lstStyle>
            <a:lvl1pPr>
              <a:spcBef>
                <a:spcPts val="0"/>
              </a:spcBef>
              <a:defRPr/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2" name="Textplatzhalter 9">
            <a:extLst>
              <a:ext uri="{FF2B5EF4-FFF2-40B4-BE49-F238E27FC236}">
                <a16:creationId xmlns:a16="http://schemas.microsoft.com/office/drawing/2014/main" id="{F35F7BDD-A9F3-4153-B660-5242A2169CE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18801" y="4068024"/>
            <a:ext cx="452077" cy="454456"/>
          </a:xfrm>
          <a:ln w="6350">
            <a:solidFill>
              <a:schemeClr val="tx2"/>
            </a:solidFill>
          </a:ln>
        </p:spPr>
        <p:txBody>
          <a:bodyPr anchor="ctr"/>
          <a:lstStyle>
            <a:lvl1pPr algn="ctr">
              <a:spcBef>
                <a:spcPts val="0"/>
              </a:spcBef>
              <a:defRPr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5</a:t>
            </a:r>
          </a:p>
        </p:txBody>
      </p:sp>
      <p:sp>
        <p:nvSpPr>
          <p:cNvPr id="23" name="Textplatzhalter 9">
            <a:extLst>
              <a:ext uri="{FF2B5EF4-FFF2-40B4-BE49-F238E27FC236}">
                <a16:creationId xmlns:a16="http://schemas.microsoft.com/office/drawing/2014/main" id="{FC048C23-9126-42E7-82B5-97EB2F721A5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388853" y="4068024"/>
            <a:ext cx="10083148" cy="454456"/>
          </a:xfrm>
        </p:spPr>
        <p:txBody>
          <a:bodyPr anchor="ctr"/>
          <a:lstStyle>
            <a:lvl1pPr>
              <a:spcBef>
                <a:spcPts val="0"/>
              </a:spcBef>
              <a:defRPr/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4" name="Textplatzhalter 9">
            <a:extLst>
              <a:ext uri="{FF2B5EF4-FFF2-40B4-BE49-F238E27FC236}">
                <a16:creationId xmlns:a16="http://schemas.microsoft.com/office/drawing/2014/main" id="{A1B91F1B-2C4C-4212-9298-1121AC51EA8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18801" y="4666530"/>
            <a:ext cx="452077" cy="454456"/>
          </a:xfrm>
          <a:ln w="6350">
            <a:solidFill>
              <a:schemeClr val="tx2"/>
            </a:solidFill>
          </a:ln>
        </p:spPr>
        <p:txBody>
          <a:bodyPr anchor="ctr"/>
          <a:lstStyle>
            <a:lvl1pPr algn="ctr">
              <a:spcBef>
                <a:spcPts val="0"/>
              </a:spcBef>
              <a:defRPr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6</a:t>
            </a:r>
          </a:p>
        </p:txBody>
      </p:sp>
      <p:sp>
        <p:nvSpPr>
          <p:cNvPr id="25" name="Textplatzhalter 9">
            <a:extLst>
              <a:ext uri="{FF2B5EF4-FFF2-40B4-BE49-F238E27FC236}">
                <a16:creationId xmlns:a16="http://schemas.microsoft.com/office/drawing/2014/main" id="{FF2F1C85-70FA-41E4-AA76-051C378C205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388853" y="4666530"/>
            <a:ext cx="10083148" cy="454456"/>
          </a:xfrm>
        </p:spPr>
        <p:txBody>
          <a:bodyPr anchor="ctr"/>
          <a:lstStyle>
            <a:lvl1pPr>
              <a:spcBef>
                <a:spcPts val="0"/>
              </a:spcBef>
              <a:defRPr/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6" name="Textplatzhalter 9">
            <a:extLst>
              <a:ext uri="{FF2B5EF4-FFF2-40B4-BE49-F238E27FC236}">
                <a16:creationId xmlns:a16="http://schemas.microsoft.com/office/drawing/2014/main" id="{FEAF962C-F9F1-4077-883E-342B185C229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18801" y="5265036"/>
            <a:ext cx="452077" cy="454456"/>
          </a:xfrm>
          <a:ln w="6350">
            <a:solidFill>
              <a:schemeClr val="tx2"/>
            </a:solidFill>
          </a:ln>
        </p:spPr>
        <p:txBody>
          <a:bodyPr anchor="ctr"/>
          <a:lstStyle>
            <a:lvl1pPr algn="ctr">
              <a:spcBef>
                <a:spcPts val="0"/>
              </a:spcBef>
              <a:defRPr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7</a:t>
            </a:r>
          </a:p>
        </p:txBody>
      </p:sp>
      <p:sp>
        <p:nvSpPr>
          <p:cNvPr id="27" name="Textplatzhalter 9">
            <a:extLst>
              <a:ext uri="{FF2B5EF4-FFF2-40B4-BE49-F238E27FC236}">
                <a16:creationId xmlns:a16="http://schemas.microsoft.com/office/drawing/2014/main" id="{6E1706DB-CE29-4A10-903E-B98EFF5F7D5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388853" y="5265036"/>
            <a:ext cx="10083148" cy="454456"/>
          </a:xfrm>
        </p:spPr>
        <p:txBody>
          <a:bodyPr anchor="ctr"/>
          <a:lstStyle>
            <a:lvl1pPr>
              <a:spcBef>
                <a:spcPts val="0"/>
              </a:spcBef>
              <a:defRPr/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8" name="Textplatzhalter 9">
            <a:extLst>
              <a:ext uri="{FF2B5EF4-FFF2-40B4-BE49-F238E27FC236}">
                <a16:creationId xmlns:a16="http://schemas.microsoft.com/office/drawing/2014/main" id="{660CFC27-004E-40B1-907C-BD2C10998D9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18801" y="5863545"/>
            <a:ext cx="452077" cy="454456"/>
          </a:xfrm>
          <a:ln w="6350">
            <a:solidFill>
              <a:schemeClr val="tx2"/>
            </a:solidFill>
          </a:ln>
        </p:spPr>
        <p:txBody>
          <a:bodyPr anchor="ctr"/>
          <a:lstStyle>
            <a:lvl1pPr algn="ctr">
              <a:spcBef>
                <a:spcPts val="0"/>
              </a:spcBef>
              <a:defRPr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8</a:t>
            </a:r>
          </a:p>
        </p:txBody>
      </p:sp>
      <p:sp>
        <p:nvSpPr>
          <p:cNvPr id="29" name="Textplatzhalter 9">
            <a:extLst>
              <a:ext uri="{FF2B5EF4-FFF2-40B4-BE49-F238E27FC236}">
                <a16:creationId xmlns:a16="http://schemas.microsoft.com/office/drawing/2014/main" id="{600778BA-EA2B-4461-92EE-2515F92A6CC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388853" y="5863545"/>
            <a:ext cx="10083148" cy="454456"/>
          </a:xfrm>
        </p:spPr>
        <p:txBody>
          <a:bodyPr anchor="ctr"/>
          <a:lstStyle>
            <a:lvl1pPr>
              <a:spcBef>
                <a:spcPts val="0"/>
              </a:spcBef>
              <a:defRPr/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0FFFAAF7-A186-463C-8A57-2967A904EC2D}"/>
              </a:ext>
            </a:extLst>
          </p:cNvPr>
          <p:cNvSpPr>
            <a:spLocks noGrp="1"/>
          </p:cNvSpPr>
          <p:nvPr>
            <p:ph type="dt" sz="half" idx="29"/>
          </p:nvPr>
        </p:nvSpPr>
        <p:spPr/>
        <p:txBody>
          <a:bodyPr/>
          <a:lstStyle/>
          <a:p>
            <a:r>
              <a:rPr lang="de-DE"/>
              <a:t>|    15.02.2019</a:t>
            </a:r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438B0277-B24A-455C-B618-B1CC535BB072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r>
              <a:rPr lang="de-DE" dirty="0"/>
              <a:t>|    Fußzeile Universität Augsburg</a:t>
            </a:r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394A83BA-0D79-41BA-AB81-54F0ECD7ADEA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C33E0BAB-92C8-487C-922B-2967EA55C038}"/>
              </a:ext>
            </a:extLst>
          </p:cNvPr>
          <p:cNvCxnSpPr>
            <a:cxnSpLocks/>
          </p:cNvCxnSpPr>
          <p:nvPr userDrawn="1"/>
        </p:nvCxnSpPr>
        <p:spPr>
          <a:xfrm>
            <a:off x="719999" y="1100617"/>
            <a:ext cx="1147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22707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E4811EB-2863-4359-BDFD-9EDD3692D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lnSpc>
                <a:spcPct val="90000"/>
              </a:lnSpc>
              <a:defRPr/>
            </a:lvl1pPr>
          </a:lstStyle>
          <a:p>
            <a:r>
              <a:rPr lang="ru-RU"/>
              <a:t>Образец заголовка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0EE4D9F-AC7A-4F8D-AC64-47E047663F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spcBef>
                <a:spcPts val="2400"/>
              </a:spcBef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7" name="Untertitel 2">
            <a:extLst>
              <a:ext uri="{FF2B5EF4-FFF2-40B4-BE49-F238E27FC236}">
                <a16:creationId xmlns:a16="http://schemas.microsoft.com/office/drawing/2014/main" id="{A21B2CDA-444B-4D1C-84B6-C58E2001FD04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719400" y="1181818"/>
            <a:ext cx="10753200" cy="366609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de-DE" dirty="0"/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7E09A1A4-66FB-4BBF-B3D3-82C3A7E41C09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/>
              <a:t>|    15.02.2019</a:t>
            </a:r>
            <a:endParaRPr lang="de-DE" dirty="0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F94D21F0-0C2D-40CB-B9DB-55864772B0A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|    Fußzeile Universität Augsburg</a:t>
            </a:r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ECC5A95F-83E3-4397-B18C-8F3003F1CEB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2F00719E-AEFE-40BF-8FAF-96026E0CB3E3}"/>
              </a:ext>
            </a:extLst>
          </p:cNvPr>
          <p:cNvCxnSpPr>
            <a:cxnSpLocks/>
          </p:cNvCxnSpPr>
          <p:nvPr userDrawn="1"/>
        </p:nvCxnSpPr>
        <p:spPr>
          <a:xfrm>
            <a:off x="719999" y="1100617"/>
            <a:ext cx="1147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54573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F3191B-4AC7-4174-A149-F6438EA62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00" y="0"/>
            <a:ext cx="10753200" cy="10188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FDF57CA-FDD8-4477-8838-954978A022D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19998" y="1674000"/>
            <a:ext cx="5196001" cy="46440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21B25B6-EA2C-412E-A643-20DC8008DA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77800" y="1674000"/>
            <a:ext cx="5194800" cy="46440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1" name="Untertitel 2">
            <a:extLst>
              <a:ext uri="{FF2B5EF4-FFF2-40B4-BE49-F238E27FC236}">
                <a16:creationId xmlns:a16="http://schemas.microsoft.com/office/drawing/2014/main" id="{FDF8825B-3245-4662-AA31-A835325A6290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719400" y="1181818"/>
            <a:ext cx="10753200" cy="366609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de-DE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030A947-F9C9-4338-985F-6640D3DACA90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/>
              <a:t>|    15.02.2019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9328F92-46E9-44F4-AACE-AC3B5106AD4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|    Fußzeile Universität Augsburg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F388D70-D393-490E-823B-019BFCD2A8A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BEF240D4-D025-4F47-AD9B-871B6AE1E33B}"/>
              </a:ext>
            </a:extLst>
          </p:cNvPr>
          <p:cNvCxnSpPr>
            <a:cxnSpLocks/>
          </p:cNvCxnSpPr>
          <p:nvPr userDrawn="1"/>
        </p:nvCxnSpPr>
        <p:spPr>
          <a:xfrm>
            <a:off x="719999" y="1100617"/>
            <a:ext cx="1147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31102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0EE4D9F-AC7A-4F8D-AC64-47E047663F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999" y="1674000"/>
            <a:ext cx="3344400" cy="4644000"/>
          </a:xfrm>
        </p:spPr>
        <p:txBody>
          <a:bodyPr/>
          <a:lstStyle>
            <a:lvl5pPr>
              <a:spcBef>
                <a:spcPts val="2400"/>
              </a:spcBef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C1F0A7B3-7902-4E64-A96A-2B8FD953AE80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4424399" y="1674000"/>
            <a:ext cx="3344400" cy="4644000"/>
          </a:xfrm>
        </p:spPr>
        <p:txBody>
          <a:bodyPr/>
          <a:lstStyle>
            <a:lvl5pPr>
              <a:spcBef>
                <a:spcPts val="2400"/>
              </a:spcBef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5" name="Inhaltsplatzhalter 2">
            <a:extLst>
              <a:ext uri="{FF2B5EF4-FFF2-40B4-BE49-F238E27FC236}">
                <a16:creationId xmlns:a16="http://schemas.microsoft.com/office/drawing/2014/main" id="{EB645276-BF98-443B-8257-0168D878217E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8128799" y="1674000"/>
            <a:ext cx="3344400" cy="4644000"/>
          </a:xfrm>
        </p:spPr>
        <p:txBody>
          <a:bodyPr/>
          <a:lstStyle>
            <a:lvl5pPr>
              <a:spcBef>
                <a:spcPts val="2400"/>
              </a:spcBef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E4811EB-2863-4359-BDFD-9EDD3692D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lnSpc>
                <a:spcPct val="90000"/>
              </a:lnSpc>
              <a:defRPr/>
            </a:lvl1pPr>
          </a:lstStyle>
          <a:p>
            <a:r>
              <a:rPr lang="ru-RU"/>
              <a:t>Образец заголовка</a:t>
            </a:r>
            <a:endParaRPr lang="de-DE" dirty="0"/>
          </a:p>
        </p:txBody>
      </p:sp>
      <p:sp>
        <p:nvSpPr>
          <p:cNvPr id="7" name="Untertitel 2">
            <a:extLst>
              <a:ext uri="{FF2B5EF4-FFF2-40B4-BE49-F238E27FC236}">
                <a16:creationId xmlns:a16="http://schemas.microsoft.com/office/drawing/2014/main" id="{A21B2CDA-444B-4D1C-84B6-C58E2001FD04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719400" y="1181818"/>
            <a:ext cx="10753200" cy="366609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de-DE" dirty="0"/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7E09A1A4-66FB-4BBF-B3D3-82C3A7E41C09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/>
              <a:t>|    15.02.2019</a:t>
            </a:r>
            <a:endParaRPr lang="de-DE" dirty="0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F94D21F0-0C2D-40CB-B9DB-55864772B0A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|    Fußzeile Universität Augsburg</a:t>
            </a:r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ECC5A95F-83E3-4397-B18C-8F3003F1CEB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5FA93747-F558-41F7-A8CE-1CAD320F6A0D}"/>
              </a:ext>
            </a:extLst>
          </p:cNvPr>
          <p:cNvCxnSpPr>
            <a:cxnSpLocks/>
          </p:cNvCxnSpPr>
          <p:nvPr userDrawn="1"/>
        </p:nvCxnSpPr>
        <p:spPr>
          <a:xfrm>
            <a:off x="719999" y="1100617"/>
            <a:ext cx="1147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94277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image" Target="../media/image2.svg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B002517-676E-406E-9CC8-F34071CE22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20001" y="6500393"/>
            <a:ext cx="319318" cy="217417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567D7EC-8799-48C5-898A-08E264972062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C50694B-33D5-45A5-B9F0-605F670D5E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05443" y="6500393"/>
            <a:ext cx="806400" cy="217417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|    15.02.2019</a:t>
            </a:r>
            <a:endParaRPr lang="de-DE" sz="90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07C29D3-2D73-4F49-B56E-D32513508E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785866" y="6500393"/>
            <a:ext cx="7296537" cy="217417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|    Fußzeile Universität Augsburg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F108140-EA1D-4506-BABD-AF3485301D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9999" y="1674000"/>
            <a:ext cx="10753200" cy="4644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E0695CCD-AB97-47A6-B356-2E5EB2D33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00" y="0"/>
            <a:ext cx="10753200" cy="1017917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27" name="Farbakzent links">
            <a:extLst>
              <a:ext uri="{FF2B5EF4-FFF2-40B4-BE49-F238E27FC236}">
                <a16:creationId xmlns:a16="http://schemas.microsoft.com/office/drawing/2014/main" id="{9D9C0A71-6028-48D4-B0A9-8857E5EE332A}"/>
              </a:ext>
            </a:extLst>
          </p:cNvPr>
          <p:cNvSpPr/>
          <p:nvPr userDrawn="1"/>
        </p:nvSpPr>
        <p:spPr>
          <a:xfrm>
            <a:off x="1" y="0"/>
            <a:ext cx="231229" cy="2644002"/>
          </a:xfrm>
          <a:custGeom>
            <a:avLst/>
            <a:gdLst>
              <a:gd name="connsiteX0" fmla="*/ 0 w 231229"/>
              <a:gd name="connsiteY0" fmla="*/ 0 h 2644002"/>
              <a:gd name="connsiteX1" fmla="*/ 231229 w 231229"/>
              <a:gd name="connsiteY1" fmla="*/ 0 h 2644002"/>
              <a:gd name="connsiteX2" fmla="*/ 231229 w 231229"/>
              <a:gd name="connsiteY2" fmla="*/ 427848 h 2644002"/>
              <a:gd name="connsiteX3" fmla="*/ 231229 w 231229"/>
              <a:gd name="connsiteY3" fmla="*/ 1100610 h 2644002"/>
              <a:gd name="connsiteX4" fmla="*/ 231229 w 231229"/>
              <a:gd name="connsiteY4" fmla="*/ 2499514 h 2644002"/>
              <a:gd name="connsiteX5" fmla="*/ 0 w 231229"/>
              <a:gd name="connsiteY5" fmla="*/ 2644002 h 2644002"/>
              <a:gd name="connsiteX6" fmla="*/ 0 w 231229"/>
              <a:gd name="connsiteY6" fmla="*/ 1100610 h 2644002"/>
              <a:gd name="connsiteX7" fmla="*/ 0 w 231229"/>
              <a:gd name="connsiteY7" fmla="*/ 427848 h 2644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1229" h="2644002">
                <a:moveTo>
                  <a:pt x="0" y="0"/>
                </a:moveTo>
                <a:lnTo>
                  <a:pt x="231229" y="0"/>
                </a:lnTo>
                <a:lnTo>
                  <a:pt x="231229" y="427848"/>
                </a:lnTo>
                <a:lnTo>
                  <a:pt x="231229" y="1100610"/>
                </a:lnTo>
                <a:lnTo>
                  <a:pt x="231229" y="2499514"/>
                </a:lnTo>
                <a:lnTo>
                  <a:pt x="0" y="2644002"/>
                </a:lnTo>
                <a:lnTo>
                  <a:pt x="0" y="1100610"/>
                </a:lnTo>
                <a:lnTo>
                  <a:pt x="0" y="427848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40789B94-3BA2-4579-B5BA-A91701BC21A2}"/>
              </a:ext>
            </a:extLst>
          </p:cNvPr>
          <p:cNvPicPr>
            <a:picLocks noChangeAspect="1"/>
          </p:cNvPicPr>
          <p:nvPr userDrawn="1"/>
        </p:nvPicPr>
        <p:blipFill>
          <a:blip r:embed="rId50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0965221" y="6411885"/>
            <a:ext cx="507978" cy="30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2983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717" r:id="rId2"/>
    <p:sldLayoutId id="2147483735" r:id="rId3"/>
    <p:sldLayoutId id="2147483734" r:id="rId4"/>
    <p:sldLayoutId id="2147483724" r:id="rId5"/>
    <p:sldLayoutId id="2147483693" r:id="rId6"/>
    <p:sldLayoutId id="2147483650" r:id="rId7"/>
    <p:sldLayoutId id="2147483652" r:id="rId8"/>
    <p:sldLayoutId id="2147483700" r:id="rId9"/>
    <p:sldLayoutId id="2147483701" r:id="rId10"/>
    <p:sldLayoutId id="2147483653" r:id="rId11"/>
    <p:sldLayoutId id="2147483692" r:id="rId12"/>
    <p:sldLayoutId id="2147483704" r:id="rId13"/>
    <p:sldLayoutId id="2147483705" r:id="rId14"/>
    <p:sldLayoutId id="2147483707" r:id="rId15"/>
    <p:sldLayoutId id="2147483654" r:id="rId16"/>
    <p:sldLayoutId id="2147483733" r:id="rId17"/>
    <p:sldLayoutId id="2147483737" r:id="rId18"/>
    <p:sldLayoutId id="2147483684" r:id="rId19"/>
    <p:sldLayoutId id="2147483698" r:id="rId20"/>
    <p:sldLayoutId id="2147483697" r:id="rId21"/>
    <p:sldLayoutId id="2147483685" r:id="rId22"/>
    <p:sldLayoutId id="2147483681" r:id="rId23"/>
    <p:sldLayoutId id="2147483703" r:id="rId24"/>
    <p:sldLayoutId id="2147483736" r:id="rId25"/>
    <p:sldLayoutId id="2147483686" r:id="rId26"/>
    <p:sldLayoutId id="2147483687" r:id="rId27"/>
    <p:sldLayoutId id="2147483690" r:id="rId28"/>
    <p:sldLayoutId id="2147483696" r:id="rId29"/>
    <p:sldLayoutId id="2147483679" r:id="rId30"/>
    <p:sldLayoutId id="2147483682" r:id="rId31"/>
    <p:sldLayoutId id="2147483678" r:id="rId32"/>
    <p:sldLayoutId id="2147483675" r:id="rId33"/>
    <p:sldLayoutId id="2147483688" r:id="rId34"/>
    <p:sldLayoutId id="2147483723" r:id="rId35"/>
    <p:sldLayoutId id="2147483699" r:id="rId36"/>
    <p:sldLayoutId id="2147483722" r:id="rId37"/>
    <p:sldLayoutId id="2147483738" r:id="rId38"/>
    <p:sldLayoutId id="2147483709" r:id="rId39"/>
    <p:sldLayoutId id="2147483710" r:id="rId40"/>
    <p:sldLayoutId id="2147483708" r:id="rId41"/>
    <p:sldLayoutId id="2147483726" r:id="rId42"/>
    <p:sldLayoutId id="2147483727" r:id="rId43"/>
    <p:sldLayoutId id="2147483728" r:id="rId44"/>
    <p:sldLayoutId id="2147483729" r:id="rId45"/>
    <p:sldLayoutId id="2147483730" r:id="rId46"/>
    <p:sldLayoutId id="2147483731" r:id="rId47"/>
    <p:sldLayoutId id="2147483732" r:id="rId48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6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12600" indent="0" algn="l" defTabSz="914400" rtl="0" eaLnBrk="1" latinLnBrk="0" hangingPunct="1">
        <a:lnSpc>
          <a:spcPct val="100000"/>
        </a:lnSpc>
        <a:spcBef>
          <a:spcPts val="1200"/>
        </a:spcBef>
        <a:buClr>
          <a:srgbClr val="AD007C"/>
        </a:buClr>
        <a:buFont typeface="Wingdings" panose="05000000000000000000" pitchFamily="2" charset="2"/>
        <a:buNone/>
        <a:defRPr sz="18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1pPr>
      <a:lvl2pPr marL="216000" indent="-216000" algn="l" defTabSz="914400" rtl="0" eaLnBrk="1" latinLnBrk="0" hangingPunct="1">
        <a:lnSpc>
          <a:spcPct val="100000"/>
        </a:lnSpc>
        <a:spcBef>
          <a:spcPts val="1200"/>
        </a:spcBef>
        <a:buClr>
          <a:schemeClr val="tx2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2pPr>
      <a:lvl3pPr marL="432000" indent="-216000" algn="l" defTabSz="914400" rtl="0" eaLnBrk="1" latinLnBrk="0" hangingPunct="1">
        <a:lnSpc>
          <a:spcPct val="100000"/>
        </a:lnSpc>
        <a:spcBef>
          <a:spcPts val="600"/>
        </a:spcBef>
        <a:buClr>
          <a:schemeClr val="tx2"/>
        </a:buClr>
        <a:buFont typeface="Symbol" panose="05050102010706020507" pitchFamily="18" charset="2"/>
        <a:buChar char="-"/>
        <a:defRPr sz="16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3pPr>
      <a:lvl4pPr marL="612000" indent="-180000" algn="l" defTabSz="914400" rtl="0" eaLnBrk="1" latinLnBrk="0" hangingPunct="1">
        <a:lnSpc>
          <a:spcPct val="100000"/>
        </a:lnSpc>
        <a:spcBef>
          <a:spcPts val="400"/>
        </a:spcBef>
        <a:buClr>
          <a:schemeClr val="tx2"/>
        </a:buClr>
        <a:buFont typeface="Symbol" panose="05050102010706020507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4pPr>
      <a:lvl5pPr marL="0" indent="0" algn="l" defTabSz="914400" rtl="0" eaLnBrk="1" latinLnBrk="0" hangingPunct="1">
        <a:lnSpc>
          <a:spcPct val="100000"/>
        </a:lnSpc>
        <a:spcBef>
          <a:spcPts val="2400"/>
        </a:spcBef>
        <a:spcAft>
          <a:spcPts val="0"/>
        </a:spcAft>
        <a:buClr>
          <a:srgbClr val="AD007C"/>
        </a:buClr>
        <a:buFont typeface="Wingdings" panose="05000000000000000000" pitchFamily="2" charset="2"/>
        <a:buNone/>
        <a:defRPr sz="1800" kern="1200" cap="none" baseline="0">
          <a:solidFill>
            <a:schemeClr val="tx2"/>
          </a:solidFill>
          <a:latin typeface="+mn-lt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456" userDrawn="1">
          <p15:clr>
            <a:srgbClr val="F26B43"/>
          </p15:clr>
        </p15:guide>
        <p15:guide id="4" pos="7224" userDrawn="1">
          <p15:clr>
            <a:srgbClr val="F26B43"/>
          </p15:clr>
        </p15:guide>
        <p15:guide id="5" orient="horz" pos="1056" userDrawn="1">
          <p15:clr>
            <a:srgbClr val="F26B43"/>
          </p15:clr>
        </p15:guide>
        <p15:guide id="6" orient="horz" pos="592" userDrawn="1">
          <p15:clr>
            <a:srgbClr val="F26B43"/>
          </p15:clr>
        </p15:guide>
        <p15:guide id="7" orient="horz" pos="3976" userDrawn="1">
          <p15:clr>
            <a:srgbClr val="F26B43"/>
          </p15:clr>
        </p15:guide>
        <p15:guide id="8" orient="horz" pos="904" userDrawn="1">
          <p15:clr>
            <a:srgbClr val="F26B43"/>
          </p15:clr>
        </p15:guide>
        <p15:guide id="9" pos="2560" userDrawn="1">
          <p15:clr>
            <a:srgbClr val="F26B43"/>
          </p15:clr>
        </p15:guide>
        <p15:guide id="10" pos="5120" userDrawn="1">
          <p15:clr>
            <a:srgbClr val="F26B43"/>
          </p15:clr>
        </p15:guide>
        <p15:guide id="11" pos="2784" userDrawn="1">
          <p15:clr>
            <a:srgbClr val="F26B43"/>
          </p15:clr>
        </p15:guide>
        <p15:guide id="12" pos="489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tags" Target="../tags/tag13.xml"/><Relationship Id="rId13" Type="http://schemas.openxmlformats.org/officeDocument/2006/relationships/image" Target="../media/image6.svg"/><Relationship Id="rId18" Type="http://schemas.openxmlformats.org/officeDocument/2006/relationships/image" Target="../media/image11.png"/><Relationship Id="rId26" Type="http://schemas.openxmlformats.org/officeDocument/2006/relationships/image" Target="../media/image19.png"/><Relationship Id="rId3" Type="http://schemas.openxmlformats.org/officeDocument/2006/relationships/tags" Target="../tags/tag8.xml"/><Relationship Id="rId21" Type="http://schemas.openxmlformats.org/officeDocument/2006/relationships/image" Target="../media/image14.svg"/><Relationship Id="rId7" Type="http://schemas.openxmlformats.org/officeDocument/2006/relationships/tags" Target="../tags/tag12.xml"/><Relationship Id="rId12" Type="http://schemas.openxmlformats.org/officeDocument/2006/relationships/image" Target="../media/image5.png"/><Relationship Id="rId17" Type="http://schemas.openxmlformats.org/officeDocument/2006/relationships/image" Target="../media/image10.svg"/><Relationship Id="rId25" Type="http://schemas.openxmlformats.org/officeDocument/2006/relationships/image" Target="../media/image18.svg"/><Relationship Id="rId2" Type="http://schemas.openxmlformats.org/officeDocument/2006/relationships/tags" Target="../tags/tag7.xml"/><Relationship Id="rId16" Type="http://schemas.openxmlformats.org/officeDocument/2006/relationships/image" Target="../media/image9.png"/><Relationship Id="rId20" Type="http://schemas.openxmlformats.org/officeDocument/2006/relationships/image" Target="../media/image13.png"/><Relationship Id="rId29" Type="http://schemas.openxmlformats.org/officeDocument/2006/relationships/image" Target="../media/image22.svg"/><Relationship Id="rId1" Type="http://schemas.openxmlformats.org/officeDocument/2006/relationships/tags" Target="../tags/tag6.xml"/><Relationship Id="rId6" Type="http://schemas.openxmlformats.org/officeDocument/2006/relationships/tags" Target="../tags/tag11.xml"/><Relationship Id="rId11" Type="http://schemas.openxmlformats.org/officeDocument/2006/relationships/slideLayout" Target="../slideLayouts/slideLayout2.xml"/><Relationship Id="rId24" Type="http://schemas.openxmlformats.org/officeDocument/2006/relationships/image" Target="../media/image17.png"/><Relationship Id="rId5" Type="http://schemas.openxmlformats.org/officeDocument/2006/relationships/tags" Target="../tags/tag10.xml"/><Relationship Id="rId15" Type="http://schemas.openxmlformats.org/officeDocument/2006/relationships/image" Target="../media/image8.svg"/><Relationship Id="rId23" Type="http://schemas.openxmlformats.org/officeDocument/2006/relationships/image" Target="../media/image16.svg"/><Relationship Id="rId28" Type="http://schemas.openxmlformats.org/officeDocument/2006/relationships/image" Target="../media/image21.png"/><Relationship Id="rId10" Type="http://schemas.openxmlformats.org/officeDocument/2006/relationships/tags" Target="../tags/tag15.xml"/><Relationship Id="rId19" Type="http://schemas.openxmlformats.org/officeDocument/2006/relationships/image" Target="../media/image12.svg"/><Relationship Id="rId4" Type="http://schemas.openxmlformats.org/officeDocument/2006/relationships/tags" Target="../tags/tag9.xml"/><Relationship Id="rId9" Type="http://schemas.openxmlformats.org/officeDocument/2006/relationships/tags" Target="../tags/tag14.xml"/><Relationship Id="rId14" Type="http://schemas.openxmlformats.org/officeDocument/2006/relationships/image" Target="../media/image7.png"/><Relationship Id="rId22" Type="http://schemas.openxmlformats.org/officeDocument/2006/relationships/image" Target="../media/image15.png"/><Relationship Id="rId27" Type="http://schemas.openxmlformats.org/officeDocument/2006/relationships/image" Target="../media/image20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tags" Target="../tags/tag23.xml"/><Relationship Id="rId13" Type="http://schemas.openxmlformats.org/officeDocument/2006/relationships/image" Target="../media/image6.svg"/><Relationship Id="rId18" Type="http://schemas.openxmlformats.org/officeDocument/2006/relationships/image" Target="../media/image11.png"/><Relationship Id="rId26" Type="http://schemas.openxmlformats.org/officeDocument/2006/relationships/image" Target="../media/image19.png"/><Relationship Id="rId3" Type="http://schemas.openxmlformats.org/officeDocument/2006/relationships/tags" Target="../tags/tag18.xml"/><Relationship Id="rId21" Type="http://schemas.openxmlformats.org/officeDocument/2006/relationships/image" Target="../media/image14.svg"/><Relationship Id="rId7" Type="http://schemas.openxmlformats.org/officeDocument/2006/relationships/tags" Target="../tags/tag22.xml"/><Relationship Id="rId12" Type="http://schemas.openxmlformats.org/officeDocument/2006/relationships/image" Target="../media/image5.png"/><Relationship Id="rId17" Type="http://schemas.openxmlformats.org/officeDocument/2006/relationships/image" Target="../media/image10.svg"/><Relationship Id="rId25" Type="http://schemas.openxmlformats.org/officeDocument/2006/relationships/image" Target="../media/image18.svg"/><Relationship Id="rId2" Type="http://schemas.openxmlformats.org/officeDocument/2006/relationships/tags" Target="../tags/tag17.xml"/><Relationship Id="rId16" Type="http://schemas.openxmlformats.org/officeDocument/2006/relationships/image" Target="../media/image9.png"/><Relationship Id="rId20" Type="http://schemas.openxmlformats.org/officeDocument/2006/relationships/image" Target="../media/image13.png"/><Relationship Id="rId29" Type="http://schemas.openxmlformats.org/officeDocument/2006/relationships/image" Target="../media/image22.svg"/><Relationship Id="rId1" Type="http://schemas.openxmlformats.org/officeDocument/2006/relationships/tags" Target="../tags/tag16.xml"/><Relationship Id="rId6" Type="http://schemas.openxmlformats.org/officeDocument/2006/relationships/tags" Target="../tags/tag21.xml"/><Relationship Id="rId11" Type="http://schemas.openxmlformats.org/officeDocument/2006/relationships/image" Target="../media/image27.jpeg"/><Relationship Id="rId24" Type="http://schemas.openxmlformats.org/officeDocument/2006/relationships/image" Target="../media/image17.png"/><Relationship Id="rId5" Type="http://schemas.openxmlformats.org/officeDocument/2006/relationships/tags" Target="../tags/tag20.xml"/><Relationship Id="rId15" Type="http://schemas.openxmlformats.org/officeDocument/2006/relationships/image" Target="../media/image8.svg"/><Relationship Id="rId23" Type="http://schemas.openxmlformats.org/officeDocument/2006/relationships/image" Target="../media/image16.svg"/><Relationship Id="rId28" Type="http://schemas.openxmlformats.org/officeDocument/2006/relationships/image" Target="../media/image21.png"/><Relationship Id="rId10" Type="http://schemas.openxmlformats.org/officeDocument/2006/relationships/slideLayout" Target="../slideLayouts/slideLayout4.xml"/><Relationship Id="rId19" Type="http://schemas.openxmlformats.org/officeDocument/2006/relationships/image" Target="../media/image12.svg"/><Relationship Id="rId4" Type="http://schemas.openxmlformats.org/officeDocument/2006/relationships/tags" Target="../tags/tag19.xml"/><Relationship Id="rId9" Type="http://schemas.openxmlformats.org/officeDocument/2006/relationships/tags" Target="../tags/tag24.xml"/><Relationship Id="rId14" Type="http://schemas.openxmlformats.org/officeDocument/2006/relationships/image" Target="../media/image7.png"/><Relationship Id="rId22" Type="http://schemas.openxmlformats.org/officeDocument/2006/relationships/image" Target="../media/image15.png"/><Relationship Id="rId27" Type="http://schemas.openxmlformats.org/officeDocument/2006/relationships/image" Target="../media/image20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07844449-0B25-40A7-BD87-0C94E6A3CA60}"/>
              </a:ext>
            </a:extLst>
          </p:cNvPr>
          <p:cNvSpPr>
            <a:spLocks noGrp="1" noMove="1" noResize="1"/>
          </p:cNvSpPr>
          <p:nvPr>
            <p:ph type="ctr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GB" sz="2800" b="1" dirty="0" err="1"/>
              <a:t>Praktikum</a:t>
            </a:r>
            <a:r>
              <a:rPr lang="en-GB" sz="2800" b="1" dirty="0"/>
              <a:t> </a:t>
            </a:r>
            <a:r>
              <a:rPr lang="en-GB" sz="2800" b="1" dirty="0" err="1"/>
              <a:t>Interaktive</a:t>
            </a:r>
            <a:r>
              <a:rPr lang="en-GB" sz="2800" b="1" dirty="0"/>
              <a:t> Machine Learning</a:t>
            </a:r>
            <a:endParaRPr lang="de-DE" sz="2800" b="1" dirty="0"/>
          </a:p>
        </p:txBody>
      </p:sp>
      <p:sp>
        <p:nvSpPr>
          <p:cNvPr id="6" name="Untertitel 5">
            <a:extLst>
              <a:ext uri="{FF2B5EF4-FFF2-40B4-BE49-F238E27FC236}">
                <a16:creationId xmlns:a16="http://schemas.microsoft.com/office/drawing/2014/main" id="{C9C036FB-C9D2-4591-86A2-E9E673AAAC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08325" y="4050000"/>
            <a:ext cx="5863676" cy="1953982"/>
          </a:xfrm>
        </p:spPr>
        <p:txBody>
          <a:bodyPr/>
          <a:lstStyle/>
          <a:p>
            <a:pPr algn="just"/>
            <a:r>
              <a:rPr lang="de-DE" sz="2000" b="1" dirty="0"/>
              <a:t>AI in </a:t>
            </a:r>
            <a:r>
              <a:rPr lang="de-DE" sz="2000" b="1" dirty="0" err="1"/>
              <a:t>Finance</a:t>
            </a:r>
            <a:endParaRPr lang="de-DE" sz="2000" b="1" dirty="0"/>
          </a:p>
          <a:p>
            <a:pPr algn="just"/>
            <a:endParaRPr lang="de-DE" sz="2000" b="1" dirty="0"/>
          </a:p>
          <a:p>
            <a:pPr algn="just"/>
            <a:r>
              <a:rPr lang="de-DE" dirty="0" err="1"/>
              <a:t>Andrii</a:t>
            </a:r>
            <a:r>
              <a:rPr lang="de-DE" dirty="0"/>
              <a:t> </a:t>
            </a:r>
            <a:r>
              <a:rPr lang="de-DE" dirty="0" err="1"/>
              <a:t>Koval</a:t>
            </a:r>
            <a:r>
              <a:rPr lang="de-DE" dirty="0"/>
              <a:t>, </a:t>
            </a:r>
            <a:r>
              <a:rPr lang="de-DE" dirty="0" err="1"/>
              <a:t>Yulia</a:t>
            </a:r>
            <a:r>
              <a:rPr lang="de-DE" dirty="0"/>
              <a:t> </a:t>
            </a:r>
            <a:r>
              <a:rPr lang="de-DE" dirty="0" err="1"/>
              <a:t>Khlyaka</a:t>
            </a:r>
            <a:r>
              <a:rPr lang="de-DE" dirty="0"/>
              <a:t>, Pavlo </a:t>
            </a:r>
            <a:r>
              <a:rPr lang="de-DE" dirty="0" err="1"/>
              <a:t>Mospan</a:t>
            </a:r>
            <a:endParaRPr lang="de-DE" dirty="0"/>
          </a:p>
          <a:p>
            <a:r>
              <a:rPr lang="de-DE" dirty="0"/>
              <a:t>10.02.2021 Augsburg</a:t>
            </a:r>
          </a:p>
        </p:txBody>
      </p:sp>
      <p:pic>
        <p:nvPicPr>
          <p:cNvPr id="14" name="Logo_Basis_neg." hidden="1">
            <a:extLst>
              <a:ext uri="{FF2B5EF4-FFF2-40B4-BE49-F238E27FC236}">
                <a16:creationId xmlns:a16="http://schemas.microsoft.com/office/drawing/2014/main" id="{BB0358A7-6314-4317-B9A8-ED88AD107ADA}"/>
              </a:ext>
            </a:extLst>
          </p:cNvPr>
          <p:cNvPicPr>
            <a:picLocks noMove="1" noResize="1"/>
          </p:cNvPicPr>
          <p:nvPr>
            <p:custDataLst>
              <p:tags r:id="rId2"/>
            </p:custDataLst>
          </p:nvPr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969023" y="611349"/>
            <a:ext cx="5131975" cy="917448"/>
          </a:xfrm>
          <a:prstGeom prst="rect">
            <a:avLst/>
          </a:prstGeom>
        </p:spPr>
      </p:pic>
      <p:pic>
        <p:nvPicPr>
          <p:cNvPr id="15" name="Logo_FAI_neg.">
            <a:extLst>
              <a:ext uri="{FF2B5EF4-FFF2-40B4-BE49-F238E27FC236}">
                <a16:creationId xmlns:a16="http://schemas.microsoft.com/office/drawing/2014/main" id="{E06FABA5-36D0-4DC0-94BA-1B19FDC7911F}"/>
              </a:ext>
            </a:extLst>
          </p:cNvPr>
          <p:cNvPicPr>
            <a:picLocks noMove="1" noResize="1"/>
          </p:cNvPicPr>
          <p:nvPr>
            <p:custDataLst>
              <p:tags r:id="rId3"/>
            </p:custDataLst>
          </p:nvPr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969023" y="611349"/>
            <a:ext cx="5131975" cy="917448"/>
          </a:xfrm>
          <a:prstGeom prst="rect">
            <a:avLst/>
          </a:prstGeom>
        </p:spPr>
      </p:pic>
      <p:pic>
        <p:nvPicPr>
          <p:cNvPr id="16" name="Logo_JUF_neg." hidden="1">
            <a:extLst>
              <a:ext uri="{FF2B5EF4-FFF2-40B4-BE49-F238E27FC236}">
                <a16:creationId xmlns:a16="http://schemas.microsoft.com/office/drawing/2014/main" id="{0B398B1D-08AF-4FDC-8B79-7443E21DD094}"/>
              </a:ext>
            </a:extLst>
          </p:cNvPr>
          <p:cNvPicPr>
            <a:picLocks noMove="1" noResize="1"/>
          </p:cNvPicPr>
          <p:nvPr>
            <p:custDataLst>
              <p:tags r:id="rId4"/>
            </p:custDataLst>
          </p:nvPr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969023" y="611349"/>
            <a:ext cx="5131975" cy="917448"/>
          </a:xfrm>
          <a:prstGeom prst="rect">
            <a:avLst/>
          </a:prstGeom>
        </p:spPr>
      </p:pic>
      <p:pic>
        <p:nvPicPr>
          <p:cNvPr id="17" name="Logo_KTF_neg." hidden="1">
            <a:extLst>
              <a:ext uri="{FF2B5EF4-FFF2-40B4-BE49-F238E27FC236}">
                <a16:creationId xmlns:a16="http://schemas.microsoft.com/office/drawing/2014/main" id="{141DFD45-EA8D-413E-8CCC-2C6BBAF7BD6D}"/>
              </a:ext>
            </a:extLst>
          </p:cNvPr>
          <p:cNvPicPr>
            <a:picLocks noMove="1" noResize="1"/>
          </p:cNvPicPr>
          <p:nvPr>
            <p:custDataLst>
              <p:tags r:id="rId5"/>
            </p:custDataLst>
          </p:nvPr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969023" y="611349"/>
            <a:ext cx="5131975" cy="917448"/>
          </a:xfrm>
          <a:prstGeom prst="rect">
            <a:avLst/>
          </a:prstGeom>
        </p:spPr>
      </p:pic>
      <p:pic>
        <p:nvPicPr>
          <p:cNvPr id="18" name="Logo_MEF_neg." hidden="1">
            <a:extLst>
              <a:ext uri="{FF2B5EF4-FFF2-40B4-BE49-F238E27FC236}">
                <a16:creationId xmlns:a16="http://schemas.microsoft.com/office/drawing/2014/main" id="{7962D77E-B001-476F-A8F8-FCF994C7F538}"/>
              </a:ext>
            </a:extLst>
          </p:cNvPr>
          <p:cNvPicPr>
            <a:picLocks noMove="1" noResize="1"/>
          </p:cNvPicPr>
          <p:nvPr>
            <p:custDataLst>
              <p:tags r:id="rId6"/>
            </p:custDataLst>
          </p:nvPr>
        </p:nvPicPr>
        <p:blipFill>
          <a:blip r:embed="rId20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5969023" y="611349"/>
            <a:ext cx="5131975" cy="917448"/>
          </a:xfrm>
          <a:prstGeom prst="rect">
            <a:avLst/>
          </a:prstGeom>
        </p:spPr>
      </p:pic>
      <p:pic>
        <p:nvPicPr>
          <p:cNvPr id="19" name="Logo_MNTF_neg." hidden="1">
            <a:extLst>
              <a:ext uri="{FF2B5EF4-FFF2-40B4-BE49-F238E27FC236}">
                <a16:creationId xmlns:a16="http://schemas.microsoft.com/office/drawing/2014/main" id="{E2CCCC58-F5AE-4141-BB4D-217B271EAF20}"/>
              </a:ext>
            </a:extLst>
          </p:cNvPr>
          <p:cNvPicPr>
            <a:picLocks noMove="1" noResize="1"/>
          </p:cNvPicPr>
          <p:nvPr>
            <p:custDataLst>
              <p:tags r:id="rId7"/>
            </p:custDataLst>
          </p:nvPr>
        </p:nvPicPr>
        <p:blipFill>
          <a:blip r:embed="rId2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5969023" y="611349"/>
            <a:ext cx="5131975" cy="917448"/>
          </a:xfrm>
          <a:prstGeom prst="rect">
            <a:avLst/>
          </a:prstGeom>
        </p:spPr>
      </p:pic>
      <p:pic>
        <p:nvPicPr>
          <p:cNvPr id="20" name="Logo_PHF_neg." hidden="1">
            <a:extLst>
              <a:ext uri="{FF2B5EF4-FFF2-40B4-BE49-F238E27FC236}">
                <a16:creationId xmlns:a16="http://schemas.microsoft.com/office/drawing/2014/main" id="{B38C48F9-6262-4647-8E95-5DBA20D27ACF}"/>
              </a:ext>
            </a:extLst>
          </p:cNvPr>
          <p:cNvPicPr>
            <a:picLocks noMove="1" noResize="1"/>
          </p:cNvPicPr>
          <p:nvPr>
            <p:custDataLst>
              <p:tags r:id="rId8"/>
            </p:custDataLst>
          </p:nvPr>
        </p:nvPicPr>
        <p:blipFill>
          <a:blip r:embed="rId2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969023" y="611349"/>
            <a:ext cx="5131975" cy="917448"/>
          </a:xfrm>
          <a:prstGeom prst="rect">
            <a:avLst/>
          </a:prstGeom>
        </p:spPr>
      </p:pic>
      <p:pic>
        <p:nvPicPr>
          <p:cNvPr id="21" name="Logo_PSF_neg." hidden="1">
            <a:extLst>
              <a:ext uri="{FF2B5EF4-FFF2-40B4-BE49-F238E27FC236}">
                <a16:creationId xmlns:a16="http://schemas.microsoft.com/office/drawing/2014/main" id="{31604210-6B50-4703-8445-4E06CD588D60}"/>
              </a:ext>
            </a:extLst>
          </p:cNvPr>
          <p:cNvPicPr>
            <a:picLocks noMove="1" noResize="1"/>
          </p:cNvPicPr>
          <p:nvPr>
            <p:custDataLst>
              <p:tags r:id="rId9"/>
            </p:custDataLst>
          </p:nvPr>
        </p:nvPicPr>
        <p:blipFill>
          <a:blip r:embed="rId2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5969023" y="611349"/>
            <a:ext cx="5131975" cy="917448"/>
          </a:xfrm>
          <a:prstGeom prst="rect">
            <a:avLst/>
          </a:prstGeom>
        </p:spPr>
      </p:pic>
      <p:pic>
        <p:nvPicPr>
          <p:cNvPr id="22" name="Logo_WWF_neg." hidden="1">
            <a:extLst>
              <a:ext uri="{FF2B5EF4-FFF2-40B4-BE49-F238E27FC236}">
                <a16:creationId xmlns:a16="http://schemas.microsoft.com/office/drawing/2014/main" id="{3B3FBDC5-2D73-45B4-BBE4-09C07B3E3C82}"/>
              </a:ext>
            </a:extLst>
          </p:cNvPr>
          <p:cNvPicPr>
            <a:picLocks noMove="1" noResize="1"/>
          </p:cNvPicPr>
          <p:nvPr>
            <p:custDataLst>
              <p:tags r:id="rId10"/>
            </p:custDataLst>
          </p:nvPr>
        </p:nvPicPr>
        <p:blipFill>
          <a:blip r:embed="rId28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5969023" y="611349"/>
            <a:ext cx="5131975" cy="917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5390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34114008-611E-442A-A754-CD9D9F772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Purpose</a:t>
            </a:r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E3E27A5B-619E-4463-886D-6CA74148F94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408643" y="1529496"/>
            <a:ext cx="9892148" cy="4148066"/>
          </a:xfrm>
        </p:spPr>
        <p:txBody>
          <a:bodyPr/>
          <a:lstStyle/>
          <a:p>
            <a:pPr marL="897750" lvl="3" indent="-285750">
              <a:lnSpc>
                <a:spcPct val="150000"/>
              </a:lnSpc>
              <a:buClr>
                <a:srgbClr val="00FA00"/>
              </a:buClr>
            </a:pPr>
            <a:r>
              <a:rPr lang="de-DE" sz="1600" dirty="0" err="1"/>
              <a:t>create</a:t>
            </a:r>
            <a:r>
              <a:rPr lang="de-DE" sz="1600" dirty="0"/>
              <a:t> an </a:t>
            </a:r>
            <a:r>
              <a:rPr lang="de-DE" sz="1600" dirty="0" err="1"/>
              <a:t>interactive</a:t>
            </a:r>
            <a:r>
              <a:rPr lang="de-DE" sz="1600" dirty="0"/>
              <a:t> UI </a:t>
            </a:r>
            <a:r>
              <a:rPr lang="de-DE" sz="1600" dirty="0" err="1"/>
              <a:t>to</a:t>
            </a:r>
            <a:r>
              <a:rPr lang="de-DE" sz="1600" dirty="0"/>
              <a:t> </a:t>
            </a:r>
            <a:r>
              <a:rPr lang="de-DE" sz="1600" dirty="0" err="1"/>
              <a:t>predict</a:t>
            </a:r>
            <a:r>
              <a:rPr lang="de-DE" sz="1600" dirty="0"/>
              <a:t>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bitcoin</a:t>
            </a:r>
            <a:r>
              <a:rPr lang="de-DE" sz="1600" dirty="0"/>
              <a:t> </a:t>
            </a:r>
            <a:r>
              <a:rPr lang="de-DE" sz="1600" dirty="0" err="1"/>
              <a:t>price</a:t>
            </a:r>
            <a:endParaRPr lang="de-DE" sz="1600" dirty="0"/>
          </a:p>
          <a:p>
            <a:pPr marL="897750" lvl="3" indent="-285750">
              <a:lnSpc>
                <a:spcPct val="150000"/>
              </a:lnSpc>
              <a:buClr>
                <a:srgbClr val="00FA00"/>
              </a:buClr>
            </a:pPr>
            <a:r>
              <a:rPr lang="de-DE" sz="1600" dirty="0"/>
              <a:t>find </a:t>
            </a:r>
            <a:r>
              <a:rPr lang="de-DE" sz="1600" dirty="0" err="1"/>
              <a:t>suitable</a:t>
            </a:r>
            <a:r>
              <a:rPr lang="de-DE" sz="1600" dirty="0"/>
              <a:t> </a:t>
            </a:r>
            <a:r>
              <a:rPr lang="de-DE" sz="1600" dirty="0" err="1"/>
              <a:t>models</a:t>
            </a:r>
            <a:r>
              <a:rPr lang="de-DE" sz="1600" dirty="0"/>
              <a:t> </a:t>
            </a:r>
            <a:r>
              <a:rPr lang="de-DE" sz="1600" dirty="0" err="1"/>
              <a:t>for</a:t>
            </a:r>
            <a:r>
              <a:rPr lang="de-DE" sz="1600" dirty="0"/>
              <a:t> </a:t>
            </a:r>
            <a:r>
              <a:rPr lang="de-DE" sz="1600" dirty="0" err="1"/>
              <a:t>timeseries</a:t>
            </a:r>
            <a:r>
              <a:rPr lang="de-DE" sz="1600" dirty="0"/>
              <a:t> </a:t>
            </a:r>
            <a:r>
              <a:rPr lang="de-DE" sz="1600" dirty="0" err="1"/>
              <a:t>forecasting</a:t>
            </a:r>
            <a:endParaRPr lang="de-DE" sz="1600" dirty="0"/>
          </a:p>
          <a:p>
            <a:pPr marL="897750" lvl="3" indent="-285750">
              <a:lnSpc>
                <a:spcPct val="150000"/>
              </a:lnSpc>
              <a:buClr>
                <a:srgbClr val="00FA00"/>
              </a:buClr>
            </a:pPr>
            <a:r>
              <a:rPr lang="de-DE" sz="1600" dirty="0" err="1"/>
              <a:t>Methods</a:t>
            </a:r>
            <a:r>
              <a:rPr lang="de-DE" sz="1600" dirty="0"/>
              <a:t>: </a:t>
            </a:r>
            <a:r>
              <a:rPr lang="de-DE" sz="1600" dirty="0" err="1"/>
              <a:t>statistical</a:t>
            </a:r>
            <a:r>
              <a:rPr lang="de-DE" sz="1600" dirty="0"/>
              <a:t> </a:t>
            </a:r>
            <a:r>
              <a:rPr lang="de-DE" sz="1600" dirty="0" err="1"/>
              <a:t>models</a:t>
            </a:r>
            <a:r>
              <a:rPr lang="de-DE" sz="1600" dirty="0"/>
              <a:t> </a:t>
            </a:r>
            <a:r>
              <a:rPr lang="de-DE" sz="1600" dirty="0" err="1"/>
              <a:t>and</a:t>
            </a:r>
            <a:r>
              <a:rPr lang="de-DE" sz="1600" dirty="0"/>
              <a:t> </a:t>
            </a:r>
            <a:r>
              <a:rPr lang="de-DE" sz="1600" dirty="0" err="1"/>
              <a:t>neural</a:t>
            </a:r>
            <a:r>
              <a:rPr lang="de-DE" sz="1600" dirty="0"/>
              <a:t> </a:t>
            </a:r>
            <a:r>
              <a:rPr lang="de-DE" sz="1600" dirty="0" err="1"/>
              <a:t>networks</a:t>
            </a:r>
            <a:endParaRPr lang="ru-RU" sz="1600" dirty="0"/>
          </a:p>
          <a:p>
            <a:pPr lvl="3" indent="0">
              <a:buClr>
                <a:srgbClr val="00FA00"/>
              </a:buClr>
              <a:buNone/>
            </a:pPr>
            <a:endParaRPr lang="ru-RU" sz="1600" dirty="0"/>
          </a:p>
          <a:p>
            <a:pPr lvl="3" indent="0">
              <a:buClr>
                <a:srgbClr val="00FA00"/>
              </a:buClr>
              <a:buNone/>
            </a:pPr>
            <a:endParaRPr lang="de-DE" sz="1600" dirty="0"/>
          </a:p>
          <a:p>
            <a:pPr lvl="3" indent="0">
              <a:buClr>
                <a:srgbClr val="00FA00"/>
              </a:buClr>
              <a:buNone/>
            </a:pPr>
            <a:endParaRPr lang="en-GB" sz="1600" dirty="0"/>
          </a:p>
        </p:txBody>
      </p:sp>
      <p:sp>
        <p:nvSpPr>
          <p:cNvPr id="21" name="Datumsplatzhalter 20">
            <a:extLst>
              <a:ext uri="{FF2B5EF4-FFF2-40B4-BE49-F238E27FC236}">
                <a16:creationId xmlns:a16="http://schemas.microsoft.com/office/drawing/2014/main" id="{27D149F8-175B-4081-965E-C02F9D10511B}"/>
              </a:ext>
            </a:extLst>
          </p:cNvPr>
          <p:cNvSpPr>
            <a:spLocks noGrp="1"/>
          </p:cNvSpPr>
          <p:nvPr>
            <p:ph type="dt" sz="half" idx="29"/>
          </p:nvPr>
        </p:nvSpPr>
        <p:spPr/>
        <p:txBody>
          <a:bodyPr/>
          <a:lstStyle/>
          <a:p>
            <a:r>
              <a:rPr lang="de-DE" dirty="0"/>
              <a:t>|    10.02.2021</a:t>
            </a:r>
          </a:p>
        </p:txBody>
      </p:sp>
      <p:sp>
        <p:nvSpPr>
          <p:cNvPr id="22" name="Fußzeilenplatzhalter 21">
            <a:extLst>
              <a:ext uri="{FF2B5EF4-FFF2-40B4-BE49-F238E27FC236}">
                <a16:creationId xmlns:a16="http://schemas.microsoft.com/office/drawing/2014/main" id="{07B0A01A-B7B8-4479-897B-050E784E80EA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pPr algn="just"/>
            <a:r>
              <a:rPr lang="de-DE" b="1" dirty="0"/>
              <a:t>AI in </a:t>
            </a:r>
            <a:r>
              <a:rPr lang="de-DE" b="1" dirty="0" err="1"/>
              <a:t>Finance</a:t>
            </a:r>
            <a:endParaRPr lang="de-DE" b="1" dirty="0"/>
          </a:p>
        </p:txBody>
      </p:sp>
      <p:sp>
        <p:nvSpPr>
          <p:cNvPr id="23" name="Foliennummernplatzhalter 22">
            <a:extLst>
              <a:ext uri="{FF2B5EF4-FFF2-40B4-BE49-F238E27FC236}">
                <a16:creationId xmlns:a16="http://schemas.microsoft.com/office/drawing/2014/main" id="{280ED7ED-E9C4-4638-AE85-2B7C19666896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2</a:t>
            </a:fld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A90F0181-D39B-564B-9A6F-21F763EE2F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2607" y="2450590"/>
            <a:ext cx="3239591" cy="1777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3979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34114008-611E-442A-A754-CD9D9F772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AI in </a:t>
            </a:r>
            <a:r>
              <a:rPr lang="de-DE" dirty="0" err="1"/>
              <a:t>Finance</a:t>
            </a:r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E3E27A5B-619E-4463-886D-6CA74148F94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11843" y="1499678"/>
            <a:ext cx="5260522" cy="4148066"/>
          </a:xfrm>
        </p:spPr>
        <p:txBody>
          <a:bodyPr/>
          <a:lstStyle/>
          <a:p>
            <a:pPr algn="ctr">
              <a:buClr>
                <a:srgbClr val="00FA00"/>
              </a:buClr>
            </a:pPr>
            <a:r>
              <a:rPr lang="en-GB" sz="2000" dirty="0">
                <a:highlight>
                  <a:srgbClr val="00FF00"/>
                </a:highlight>
              </a:rPr>
              <a:t>“Bitcoin price prediction”</a:t>
            </a:r>
          </a:p>
          <a:p>
            <a:pPr marL="558900" lvl="1" indent="-342900">
              <a:buClr>
                <a:srgbClr val="00FA00"/>
              </a:buClr>
              <a:buFont typeface="Arial" panose="020B0604020202020204" pitchFamily="34" charset="0"/>
              <a:buChar char="•"/>
            </a:pPr>
            <a:r>
              <a:rPr lang="en-GB" sz="2000" dirty="0"/>
              <a:t>data set :</a:t>
            </a:r>
          </a:p>
          <a:p>
            <a:pPr marL="954900" lvl="3" indent="-342900">
              <a:buClr>
                <a:srgbClr val="00FA00"/>
              </a:buClr>
              <a:buFont typeface="Arial" panose="020B0604020202020204" pitchFamily="34" charset="0"/>
              <a:buChar char="•"/>
            </a:pPr>
            <a:r>
              <a:rPr lang="en-GB" sz="1600" dirty="0"/>
              <a:t> </a:t>
            </a:r>
            <a:r>
              <a:rPr lang="en-GB" sz="1600" dirty="0" err="1"/>
              <a:t>yahoo!finance</a:t>
            </a:r>
            <a:endParaRPr lang="en-GB" sz="1600" dirty="0"/>
          </a:p>
          <a:p>
            <a:pPr marL="558900" lvl="1" indent="-342900">
              <a:buClr>
                <a:srgbClr val="00FA00"/>
              </a:buClr>
              <a:buFont typeface="Arial" panose="020B0604020202020204" pitchFamily="34" charset="0"/>
              <a:buChar char="•"/>
            </a:pPr>
            <a:r>
              <a:rPr lang="en-GB" sz="2000" dirty="0"/>
              <a:t>model:</a:t>
            </a:r>
          </a:p>
          <a:p>
            <a:pPr marL="954900" lvl="3" indent="-342900">
              <a:buClr>
                <a:srgbClr val="00FA00"/>
              </a:buClr>
              <a:buFont typeface="Arial" panose="020B0604020202020204" pitchFamily="34" charset="0"/>
              <a:buChar char="•"/>
            </a:pPr>
            <a:r>
              <a:rPr lang="en-GB" sz="1600" dirty="0"/>
              <a:t>ARIMA</a:t>
            </a:r>
          </a:p>
          <a:p>
            <a:pPr marL="954900" lvl="3" indent="-342900">
              <a:buClr>
                <a:srgbClr val="00FA00"/>
              </a:buClr>
              <a:buFont typeface="Arial" panose="020B0604020202020204" pitchFamily="34" charset="0"/>
              <a:buChar char="•"/>
            </a:pPr>
            <a:r>
              <a:rPr lang="en-GB" sz="1600" dirty="0"/>
              <a:t>Prophet</a:t>
            </a:r>
          </a:p>
          <a:p>
            <a:pPr marL="954900" lvl="3" indent="-342900">
              <a:buClr>
                <a:srgbClr val="00FA00"/>
              </a:buClr>
              <a:buFont typeface="Arial" panose="020B0604020202020204" pitchFamily="34" charset="0"/>
              <a:buChar char="•"/>
            </a:pPr>
            <a:r>
              <a:rPr lang="en-GB" sz="1600" dirty="0"/>
              <a:t>LSTM</a:t>
            </a:r>
          </a:p>
          <a:p>
            <a:pPr marL="558900" lvl="1" indent="-342900">
              <a:buClr>
                <a:srgbClr val="00FA00"/>
              </a:buClr>
              <a:buFont typeface="Arial" panose="020B0604020202020204" pitchFamily="34" charset="0"/>
              <a:buChar char="•"/>
            </a:pPr>
            <a:r>
              <a:rPr lang="en-GB" sz="2000" dirty="0"/>
              <a:t>UI:</a:t>
            </a:r>
          </a:p>
          <a:p>
            <a:pPr marL="954900" lvl="3" indent="-342900">
              <a:buClr>
                <a:srgbClr val="00FA00"/>
              </a:buClr>
              <a:buFont typeface="Arial" panose="020B0604020202020204" pitchFamily="34" charset="0"/>
              <a:buChar char="•"/>
            </a:pPr>
            <a:r>
              <a:rPr lang="en-GB" sz="1600" dirty="0"/>
              <a:t>Bokeh</a:t>
            </a:r>
          </a:p>
          <a:p>
            <a:pPr marL="558900" lvl="1" indent="-342900">
              <a:buClr>
                <a:srgbClr val="00FA00"/>
              </a:buClr>
              <a:buFont typeface="Arial" panose="020B0604020202020204" pitchFamily="34" charset="0"/>
              <a:buChar char="•"/>
            </a:pPr>
            <a:r>
              <a:rPr lang="en-GB" sz="2000" dirty="0"/>
              <a:t>Server:</a:t>
            </a:r>
          </a:p>
          <a:p>
            <a:pPr marL="954900" lvl="3" indent="-342900">
              <a:buClr>
                <a:srgbClr val="00FA00"/>
              </a:buClr>
              <a:buFont typeface="Arial" panose="020B0604020202020204" pitchFamily="34" charset="0"/>
              <a:buChar char="•"/>
            </a:pPr>
            <a:r>
              <a:rPr lang="en-GB" sz="1600" dirty="0"/>
              <a:t>Flask</a:t>
            </a:r>
          </a:p>
          <a:p>
            <a:pPr marL="954900" lvl="3" indent="-342900">
              <a:buClr>
                <a:srgbClr val="00FA00"/>
              </a:buClr>
              <a:buFont typeface="Arial" panose="020B0604020202020204" pitchFamily="34" charset="0"/>
              <a:buChar char="•"/>
            </a:pPr>
            <a:endParaRPr lang="en-GB" sz="1600" dirty="0"/>
          </a:p>
        </p:txBody>
      </p:sp>
      <p:sp>
        <p:nvSpPr>
          <p:cNvPr id="21" name="Datumsplatzhalter 20">
            <a:extLst>
              <a:ext uri="{FF2B5EF4-FFF2-40B4-BE49-F238E27FC236}">
                <a16:creationId xmlns:a16="http://schemas.microsoft.com/office/drawing/2014/main" id="{27D149F8-175B-4081-965E-C02F9D10511B}"/>
              </a:ext>
            </a:extLst>
          </p:cNvPr>
          <p:cNvSpPr>
            <a:spLocks noGrp="1"/>
          </p:cNvSpPr>
          <p:nvPr>
            <p:ph type="dt" sz="half" idx="29"/>
          </p:nvPr>
        </p:nvSpPr>
        <p:spPr/>
        <p:txBody>
          <a:bodyPr/>
          <a:lstStyle/>
          <a:p>
            <a:r>
              <a:rPr lang="de-DE" dirty="0"/>
              <a:t>|    10.02.2021</a:t>
            </a:r>
          </a:p>
        </p:txBody>
      </p:sp>
      <p:sp>
        <p:nvSpPr>
          <p:cNvPr id="22" name="Fußzeilenplatzhalter 21">
            <a:extLst>
              <a:ext uri="{FF2B5EF4-FFF2-40B4-BE49-F238E27FC236}">
                <a16:creationId xmlns:a16="http://schemas.microsoft.com/office/drawing/2014/main" id="{07B0A01A-B7B8-4479-897B-050E784E80EA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pPr algn="just"/>
            <a:r>
              <a:rPr lang="de-DE" b="1" dirty="0"/>
              <a:t>AI in </a:t>
            </a:r>
            <a:r>
              <a:rPr lang="de-DE" b="1" dirty="0" err="1"/>
              <a:t>Finance</a:t>
            </a:r>
            <a:endParaRPr lang="de-DE" b="1" dirty="0"/>
          </a:p>
        </p:txBody>
      </p:sp>
      <p:sp>
        <p:nvSpPr>
          <p:cNvPr id="23" name="Foliennummernplatzhalter 22">
            <a:extLst>
              <a:ext uri="{FF2B5EF4-FFF2-40B4-BE49-F238E27FC236}">
                <a16:creationId xmlns:a16="http://schemas.microsoft.com/office/drawing/2014/main" id="{280ED7ED-E9C4-4638-AE85-2B7C19666896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3</a:t>
            </a:fld>
            <a:endParaRPr lang="de-DE" dirty="0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BEE68F8D-875B-4E48-8596-FF5A3EDA55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0640" y="2794085"/>
            <a:ext cx="3239591" cy="1777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9273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1">
            <a:extLst>
              <a:ext uri="{FF2B5EF4-FFF2-40B4-BE49-F238E27FC236}">
                <a16:creationId xmlns:a16="http://schemas.microsoft.com/office/drawing/2014/main" id="{1EDFE862-961C-4AEE-B090-99698C08C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ARIMA - SARIMAX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8069875-183B-4A2C-B60F-563D679684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|    10.02.2021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5DA611D-9143-45E8-B7AC-43C3671271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just"/>
            <a:r>
              <a:rPr lang="de-DE" b="1" dirty="0"/>
              <a:t>AI in </a:t>
            </a:r>
            <a:r>
              <a:rPr lang="de-DE" b="1" dirty="0" err="1"/>
              <a:t>Finance</a:t>
            </a:r>
            <a:endParaRPr lang="de-DE" b="1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A976A7F-B10F-4D84-B922-A9E44B20B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4</a:t>
            </a:fld>
            <a:endParaRPr lang="de-D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7FCE25-24B5-104C-8342-F3A2DE1ABC2B}"/>
              </a:ext>
            </a:extLst>
          </p:cNvPr>
          <p:cNvSpPr txBox="1"/>
          <p:nvPr/>
        </p:nvSpPr>
        <p:spPr>
          <a:xfrm>
            <a:off x="526359" y="2587641"/>
            <a:ext cx="53766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An ARIMA </a:t>
            </a:r>
            <a:r>
              <a:rPr lang="de-DE" sz="1600" dirty="0" err="1"/>
              <a:t>model</a:t>
            </a:r>
            <a:r>
              <a:rPr lang="de-DE" sz="1600" dirty="0"/>
              <a:t> </a:t>
            </a:r>
            <a:r>
              <a:rPr lang="de-DE" sz="1600" dirty="0" err="1"/>
              <a:t>is</a:t>
            </a:r>
            <a:r>
              <a:rPr lang="de-DE" sz="1600" dirty="0"/>
              <a:t> </a:t>
            </a:r>
            <a:r>
              <a:rPr lang="de-DE" sz="1600" dirty="0" err="1"/>
              <a:t>characterized</a:t>
            </a:r>
            <a:r>
              <a:rPr lang="de-DE" sz="1600" dirty="0"/>
              <a:t> </a:t>
            </a:r>
            <a:r>
              <a:rPr lang="de-DE" sz="1600" dirty="0" err="1"/>
              <a:t>by</a:t>
            </a:r>
            <a:r>
              <a:rPr lang="de-DE" sz="1600" dirty="0"/>
              <a:t> 3 </a:t>
            </a:r>
            <a:r>
              <a:rPr lang="de-DE" sz="1600" dirty="0" err="1"/>
              <a:t>terms</a:t>
            </a:r>
            <a:r>
              <a:rPr lang="de-DE" sz="1600" dirty="0"/>
              <a:t>: </a:t>
            </a:r>
            <a:r>
              <a:rPr lang="de-DE" sz="1600" i="1" dirty="0"/>
              <a:t>p, d, </a:t>
            </a:r>
            <a:r>
              <a:rPr lang="de-DE" sz="1600" i="1" dirty="0" err="1"/>
              <a:t>q</a:t>
            </a:r>
            <a:endParaRPr lang="de-DE" sz="1600" i="1" dirty="0"/>
          </a:p>
          <a:p>
            <a:r>
              <a:rPr lang="de-DE" sz="1600" dirty="0"/>
              <a:t>	</a:t>
            </a:r>
            <a:r>
              <a:rPr lang="de-DE" sz="1600" dirty="0" err="1"/>
              <a:t>where</a:t>
            </a:r>
            <a:r>
              <a:rPr lang="de-DE" sz="1600" dirty="0"/>
              <a:t>,</a:t>
            </a:r>
          </a:p>
          <a:p>
            <a:r>
              <a:rPr lang="de-DE" sz="1600" dirty="0"/>
              <a:t>	</a:t>
            </a:r>
            <a:r>
              <a:rPr lang="de-DE" sz="1600" i="1" dirty="0">
                <a:highlight>
                  <a:srgbClr val="00FF00"/>
                </a:highlight>
              </a:rPr>
              <a:t>p</a:t>
            </a:r>
            <a:r>
              <a:rPr lang="de-DE" sz="1600" dirty="0"/>
              <a:t> </a:t>
            </a:r>
            <a:r>
              <a:rPr lang="de-DE" sz="1600" dirty="0" err="1"/>
              <a:t>is</a:t>
            </a:r>
            <a:r>
              <a:rPr lang="de-DE" sz="1600" dirty="0"/>
              <a:t>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number</a:t>
            </a:r>
            <a:r>
              <a:rPr lang="de-DE" sz="1600" dirty="0"/>
              <a:t> </a:t>
            </a:r>
            <a:r>
              <a:rPr lang="de-DE" sz="1600" dirty="0" err="1"/>
              <a:t>of</a:t>
            </a:r>
            <a:r>
              <a:rPr lang="de-DE" sz="1600" dirty="0"/>
              <a:t> autoregressive </a:t>
            </a:r>
            <a:r>
              <a:rPr lang="de-DE" sz="1600" dirty="0" err="1"/>
              <a:t>term</a:t>
            </a:r>
            <a:endParaRPr lang="de-DE" sz="1600" dirty="0"/>
          </a:p>
          <a:p>
            <a:r>
              <a:rPr lang="de-DE" sz="1600" dirty="0"/>
              <a:t>	</a:t>
            </a:r>
            <a:r>
              <a:rPr lang="de-DE" sz="1600" i="1" dirty="0" err="1">
                <a:highlight>
                  <a:srgbClr val="00FF00"/>
                </a:highlight>
              </a:rPr>
              <a:t>q</a:t>
            </a:r>
            <a:r>
              <a:rPr lang="de-DE" sz="1600" dirty="0"/>
              <a:t> </a:t>
            </a:r>
            <a:r>
              <a:rPr lang="de-DE" sz="1600" dirty="0" err="1"/>
              <a:t>is</a:t>
            </a:r>
            <a:r>
              <a:rPr lang="de-DE" sz="1600" dirty="0"/>
              <a:t>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number</a:t>
            </a:r>
            <a:r>
              <a:rPr lang="de-DE" sz="1600" dirty="0"/>
              <a:t> </a:t>
            </a:r>
            <a:r>
              <a:rPr lang="de-DE" sz="1600" dirty="0" err="1"/>
              <a:t>of</a:t>
            </a:r>
            <a:r>
              <a:rPr lang="de-DE" sz="1600" dirty="0"/>
              <a:t> </a:t>
            </a:r>
            <a:r>
              <a:rPr lang="de-DE" sz="1600" dirty="0" err="1"/>
              <a:t>lagged</a:t>
            </a:r>
            <a:r>
              <a:rPr lang="de-DE" sz="1600" dirty="0"/>
              <a:t> </a:t>
            </a:r>
            <a:r>
              <a:rPr lang="de-DE" sz="1600" dirty="0" err="1"/>
              <a:t>forecast</a:t>
            </a:r>
            <a:r>
              <a:rPr lang="de-DE" sz="1600" dirty="0"/>
              <a:t> </a:t>
            </a:r>
            <a:r>
              <a:rPr lang="de-DE" sz="1600" dirty="0" err="1"/>
              <a:t>errors</a:t>
            </a:r>
            <a:r>
              <a:rPr lang="de-DE" sz="1600" dirty="0"/>
              <a:t> in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prediction</a:t>
            </a:r>
            <a:r>
              <a:rPr lang="de-DE" sz="1600" dirty="0"/>
              <a:t> </a:t>
            </a:r>
            <a:r>
              <a:rPr lang="de-DE" sz="1600" dirty="0" err="1"/>
              <a:t>equation</a:t>
            </a:r>
            <a:r>
              <a:rPr lang="de-DE" sz="1600" dirty="0"/>
              <a:t>	</a:t>
            </a:r>
          </a:p>
          <a:p>
            <a:r>
              <a:rPr lang="de-DE" sz="1600" i="1" dirty="0"/>
              <a:t>	</a:t>
            </a:r>
            <a:r>
              <a:rPr lang="de-DE" sz="1600" i="1" dirty="0">
                <a:highlight>
                  <a:srgbClr val="00FF00"/>
                </a:highlight>
              </a:rPr>
              <a:t>d</a:t>
            </a:r>
            <a:r>
              <a:rPr lang="de-DE" sz="1600" dirty="0"/>
              <a:t> </a:t>
            </a:r>
            <a:r>
              <a:rPr lang="de-DE" sz="1600" dirty="0" err="1"/>
              <a:t>is</a:t>
            </a:r>
            <a:r>
              <a:rPr lang="de-DE" sz="1600" dirty="0"/>
              <a:t>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number</a:t>
            </a:r>
            <a:r>
              <a:rPr lang="de-DE" sz="1600" dirty="0"/>
              <a:t> </a:t>
            </a:r>
            <a:r>
              <a:rPr lang="de-DE" sz="1600" dirty="0" err="1"/>
              <a:t>of</a:t>
            </a:r>
            <a:r>
              <a:rPr lang="de-DE" sz="1600" dirty="0"/>
              <a:t> </a:t>
            </a:r>
            <a:r>
              <a:rPr lang="de-DE" sz="1600" dirty="0" err="1"/>
              <a:t>nonseasonal</a:t>
            </a:r>
            <a:r>
              <a:rPr lang="de-DE" sz="1600" dirty="0"/>
              <a:t> </a:t>
            </a:r>
            <a:r>
              <a:rPr lang="de-DE" sz="1600" dirty="0" err="1"/>
              <a:t>differences</a:t>
            </a:r>
            <a:r>
              <a:rPr lang="de-DE" sz="1600" dirty="0"/>
              <a:t> </a:t>
            </a:r>
            <a:r>
              <a:rPr lang="de-DE" sz="1600" dirty="0" err="1"/>
              <a:t>needed</a:t>
            </a:r>
            <a:r>
              <a:rPr lang="de-DE" sz="1600" dirty="0"/>
              <a:t> </a:t>
            </a:r>
            <a:r>
              <a:rPr lang="de-DE" sz="1600" dirty="0" err="1"/>
              <a:t>for</a:t>
            </a:r>
            <a:r>
              <a:rPr lang="de-DE" sz="1600" dirty="0"/>
              <a:t> </a:t>
            </a:r>
            <a:r>
              <a:rPr lang="de-DE" sz="1600" dirty="0" err="1"/>
              <a:t>stationarity</a:t>
            </a:r>
            <a:endParaRPr lang="de-DE" sz="1600" dirty="0"/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A039E434-77E8-0547-986E-6CBFBF065D1E}"/>
              </a:ext>
            </a:extLst>
          </p:cNvPr>
          <p:cNvSpPr txBox="1"/>
          <p:nvPr/>
        </p:nvSpPr>
        <p:spPr>
          <a:xfrm>
            <a:off x="6096000" y="2540702"/>
            <a:ext cx="53766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>
              <a:defRPr sz="1600"/>
            </a:lvl1pPr>
          </a:lstStyle>
          <a:p>
            <a:r>
              <a:rPr lang="de-DE" dirty="0"/>
              <a:t>An SARIMA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characterized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4 </a:t>
            </a:r>
            <a:r>
              <a:rPr lang="de-DE" dirty="0" err="1"/>
              <a:t>terms</a:t>
            </a:r>
            <a:r>
              <a:rPr lang="de-DE" dirty="0"/>
              <a:t>: P, D, Q, s</a:t>
            </a:r>
          </a:p>
          <a:p>
            <a:r>
              <a:rPr lang="de-DE" dirty="0"/>
              <a:t>	</a:t>
            </a:r>
            <a:r>
              <a:rPr lang="de-DE" dirty="0" err="1"/>
              <a:t>where</a:t>
            </a:r>
            <a:r>
              <a:rPr lang="de-DE" dirty="0"/>
              <a:t>,</a:t>
            </a:r>
          </a:p>
          <a:p>
            <a:r>
              <a:rPr lang="de-DE" dirty="0"/>
              <a:t>		</a:t>
            </a:r>
            <a:r>
              <a:rPr lang="de-DE" i="1" dirty="0">
                <a:highlight>
                  <a:srgbClr val="00FF00"/>
                </a:highlight>
              </a:rPr>
              <a:t>P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order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AR </a:t>
            </a:r>
            <a:r>
              <a:rPr lang="de-DE" dirty="0" err="1"/>
              <a:t>term</a:t>
            </a:r>
            <a:endParaRPr lang="de-DE" dirty="0"/>
          </a:p>
          <a:p>
            <a:r>
              <a:rPr lang="de-DE" dirty="0"/>
              <a:t>		</a:t>
            </a:r>
            <a:r>
              <a:rPr lang="de-DE" i="1" dirty="0">
                <a:highlight>
                  <a:srgbClr val="00FF00"/>
                </a:highlight>
              </a:rPr>
              <a:t>D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order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MA </a:t>
            </a:r>
            <a:r>
              <a:rPr lang="de-DE" dirty="0" err="1"/>
              <a:t>term</a:t>
            </a:r>
            <a:endParaRPr lang="de-DE" dirty="0"/>
          </a:p>
          <a:p>
            <a:r>
              <a:rPr lang="de-DE" dirty="0"/>
              <a:t>		</a:t>
            </a:r>
            <a:r>
              <a:rPr lang="de-DE" i="1" dirty="0">
                <a:highlight>
                  <a:srgbClr val="00FF00"/>
                </a:highlight>
              </a:rPr>
              <a:t>Q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differencing</a:t>
            </a:r>
            <a:r>
              <a:rPr lang="de-DE" dirty="0"/>
              <a:t> </a:t>
            </a:r>
            <a:r>
              <a:rPr lang="de-DE" dirty="0" err="1"/>
              <a:t>required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make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time </a:t>
            </a:r>
            <a:r>
              <a:rPr lang="de-DE" dirty="0" err="1"/>
              <a:t>series</a:t>
            </a:r>
            <a:r>
              <a:rPr lang="de-DE" dirty="0"/>
              <a:t> </a:t>
            </a:r>
            <a:r>
              <a:rPr lang="de-DE" dirty="0" err="1"/>
              <a:t>stationary</a:t>
            </a:r>
            <a:endParaRPr lang="de-DE" dirty="0"/>
          </a:p>
          <a:p>
            <a:r>
              <a:rPr lang="de-DE" dirty="0"/>
              <a:t>	</a:t>
            </a:r>
          </a:p>
          <a:p>
            <a:endParaRPr lang="de-DE" dirty="0"/>
          </a:p>
        </p:txBody>
      </p:sp>
      <p:sp>
        <p:nvSpPr>
          <p:cNvPr id="9" name="TextBox 2">
            <a:extLst>
              <a:ext uri="{FF2B5EF4-FFF2-40B4-BE49-F238E27FC236}">
                <a16:creationId xmlns:a16="http://schemas.microsoft.com/office/drawing/2014/main" id="{4EA58496-BB13-F646-B30B-A1D142FD9722}"/>
              </a:ext>
            </a:extLst>
          </p:cNvPr>
          <p:cNvSpPr txBox="1"/>
          <p:nvPr/>
        </p:nvSpPr>
        <p:spPr>
          <a:xfrm>
            <a:off x="719399" y="1305606"/>
            <a:ext cx="49905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rgbClr val="006561"/>
                </a:solidFill>
              </a:rPr>
              <a:t>ARIMA</a:t>
            </a:r>
            <a:r>
              <a:rPr lang="de-DE" b="1" dirty="0"/>
              <a:t> </a:t>
            </a:r>
            <a:r>
              <a:rPr lang="de-DE" dirty="0"/>
              <a:t>- Auto Regressive Integrated </a:t>
            </a:r>
            <a:r>
              <a:rPr lang="de-DE" dirty="0" err="1"/>
              <a:t>Moving</a:t>
            </a:r>
            <a:r>
              <a:rPr lang="de-DE" dirty="0"/>
              <a:t> </a:t>
            </a:r>
            <a:r>
              <a:rPr lang="en-US" dirty="0"/>
              <a:t>– Forecasting based on the presence of Tend</a:t>
            </a:r>
            <a:endParaRPr lang="de-DE" dirty="0"/>
          </a:p>
          <a:p>
            <a:endParaRPr lang="de-DE" dirty="0"/>
          </a:p>
        </p:txBody>
      </p:sp>
      <p:sp>
        <p:nvSpPr>
          <p:cNvPr id="11" name="TextBox 2">
            <a:extLst>
              <a:ext uri="{FF2B5EF4-FFF2-40B4-BE49-F238E27FC236}">
                <a16:creationId xmlns:a16="http://schemas.microsoft.com/office/drawing/2014/main" id="{1B09F274-041E-874B-937B-CC63205B5C14}"/>
              </a:ext>
            </a:extLst>
          </p:cNvPr>
          <p:cNvSpPr txBox="1"/>
          <p:nvPr/>
        </p:nvSpPr>
        <p:spPr>
          <a:xfrm>
            <a:off x="2745834" y="4961510"/>
            <a:ext cx="5376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>
              <a:defRPr sz="1600"/>
            </a:lvl1pPr>
          </a:lstStyle>
          <a:p>
            <a:pPr algn="ctr"/>
            <a:r>
              <a:rPr lang="de-DE" b="1" dirty="0">
                <a:solidFill>
                  <a:srgbClr val="006561"/>
                </a:solidFill>
              </a:rPr>
              <a:t>SARI</a:t>
            </a:r>
            <a:r>
              <a:rPr lang="de-DE" b="1" dirty="0">
                <a:solidFill>
                  <a:srgbClr val="0070C0"/>
                </a:solidFill>
              </a:rPr>
              <a:t>MAX</a:t>
            </a:r>
            <a:r>
              <a:rPr lang="de-DE" dirty="0"/>
              <a:t> = ARIMA + SARIMA</a:t>
            </a:r>
          </a:p>
          <a:p>
            <a:pPr algn="ctr"/>
            <a:r>
              <a:rPr lang="de-DE" i="1" dirty="0"/>
              <a:t>(p, d, </a:t>
            </a:r>
            <a:r>
              <a:rPr lang="de-DE" i="1" dirty="0" err="1"/>
              <a:t>q</a:t>
            </a:r>
            <a:r>
              <a:rPr lang="de-DE" i="1" dirty="0"/>
              <a:t>)(P, D, Q, m)</a:t>
            </a:r>
          </a:p>
          <a:p>
            <a:pPr algn="ctr"/>
            <a:r>
              <a:rPr lang="de-DE" i="1" dirty="0">
                <a:highlight>
                  <a:srgbClr val="00FF00"/>
                </a:highlight>
              </a:rPr>
              <a:t>m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time </a:t>
            </a:r>
            <a:r>
              <a:rPr lang="de-DE" dirty="0" err="1"/>
              <a:t>steps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a </a:t>
            </a:r>
            <a:r>
              <a:rPr lang="de-DE" dirty="0" err="1"/>
              <a:t>single</a:t>
            </a:r>
            <a:r>
              <a:rPr lang="de-DE" dirty="0"/>
              <a:t> </a:t>
            </a:r>
            <a:r>
              <a:rPr lang="de-DE" dirty="0" err="1"/>
              <a:t>seasonal</a:t>
            </a:r>
            <a:r>
              <a:rPr lang="de-DE" dirty="0"/>
              <a:t> </a:t>
            </a:r>
            <a:r>
              <a:rPr lang="de-DE" dirty="0" err="1"/>
              <a:t>period</a:t>
            </a:r>
            <a:endParaRPr lang="de-DE" dirty="0"/>
          </a:p>
          <a:p>
            <a:pPr algn="ctr"/>
            <a:endParaRPr lang="de-DE" dirty="0"/>
          </a:p>
          <a:p>
            <a:endParaRPr lang="de-DE" dirty="0"/>
          </a:p>
        </p:txBody>
      </p:sp>
      <p:sp>
        <p:nvSpPr>
          <p:cNvPr id="13" name="TextBox 2">
            <a:extLst>
              <a:ext uri="{FF2B5EF4-FFF2-40B4-BE49-F238E27FC236}">
                <a16:creationId xmlns:a16="http://schemas.microsoft.com/office/drawing/2014/main" id="{EFE82F0A-3968-0640-BEDE-77396E3D027A}"/>
              </a:ext>
            </a:extLst>
          </p:cNvPr>
          <p:cNvSpPr txBox="1"/>
          <p:nvPr/>
        </p:nvSpPr>
        <p:spPr>
          <a:xfrm>
            <a:off x="6096000" y="1305606"/>
            <a:ext cx="49905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rgbClr val="0070C0"/>
                </a:solidFill>
              </a:rPr>
              <a:t>SARIMA</a:t>
            </a:r>
            <a:r>
              <a:rPr lang="de-DE" dirty="0"/>
              <a:t> – </a:t>
            </a:r>
            <a:r>
              <a:rPr lang="de-DE" dirty="0" err="1"/>
              <a:t>Seasonal</a:t>
            </a:r>
            <a:r>
              <a:rPr lang="de-DE" dirty="0"/>
              <a:t> Autoregressive Integrated </a:t>
            </a:r>
            <a:r>
              <a:rPr lang="de-DE" dirty="0" err="1"/>
              <a:t>Moving</a:t>
            </a:r>
            <a:r>
              <a:rPr lang="de-DE" dirty="0"/>
              <a:t> Average – </a:t>
            </a:r>
            <a:r>
              <a:rPr lang="de-DE" dirty="0" err="1"/>
              <a:t>Along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trend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a </a:t>
            </a:r>
            <a:r>
              <a:rPr lang="de-DE" dirty="0" err="1"/>
              <a:t>presence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seasonality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well</a:t>
            </a:r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802364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1">
            <a:extLst>
              <a:ext uri="{FF2B5EF4-FFF2-40B4-BE49-F238E27FC236}">
                <a16:creationId xmlns:a16="http://schemas.microsoft.com/office/drawing/2014/main" id="{1EDFE862-961C-4AEE-B090-99698C08C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Facebook Prophet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8069875-183B-4A2C-B60F-563D679684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|    10.02.2021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5DA611D-9143-45E8-B7AC-43C3671271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just"/>
            <a:r>
              <a:rPr lang="de-DE" b="1" dirty="0"/>
              <a:t>AI in </a:t>
            </a:r>
            <a:r>
              <a:rPr lang="de-DE" b="1" dirty="0" err="1"/>
              <a:t>Finance</a:t>
            </a:r>
            <a:endParaRPr lang="de-DE" b="1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A976A7F-B10F-4D84-B922-A9E44B20B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5</a:t>
            </a:fld>
            <a:endParaRPr lang="de-D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7FCE25-24B5-104C-8342-F3A2DE1ABC2B}"/>
              </a:ext>
            </a:extLst>
          </p:cNvPr>
          <p:cNvSpPr txBox="1"/>
          <p:nvPr/>
        </p:nvSpPr>
        <p:spPr>
          <a:xfrm>
            <a:off x="719400" y="1636660"/>
            <a:ext cx="10467157" cy="12874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de-DE" dirty="0"/>
              <a:t>The Prophet </a:t>
            </a:r>
            <a:r>
              <a:rPr lang="de-DE" dirty="0" err="1"/>
              <a:t>algorithm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an additive </a:t>
            </a:r>
            <a:r>
              <a:rPr lang="de-DE" dirty="0" err="1"/>
              <a:t>model</a:t>
            </a:r>
            <a:r>
              <a:rPr lang="de-DE" dirty="0"/>
              <a:t>,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means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detects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following</a:t>
            </a:r>
            <a:r>
              <a:rPr lang="de-DE" dirty="0"/>
              <a:t> </a:t>
            </a:r>
            <a:r>
              <a:rPr lang="de-DE" dirty="0" err="1"/>
              <a:t>trend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seasonality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first</a:t>
            </a:r>
            <a:r>
              <a:rPr lang="de-DE" dirty="0"/>
              <a:t>, </a:t>
            </a:r>
            <a:r>
              <a:rPr lang="de-DE" dirty="0" err="1"/>
              <a:t>then</a:t>
            </a:r>
            <a:r>
              <a:rPr lang="de-DE" dirty="0"/>
              <a:t> </a:t>
            </a:r>
            <a:r>
              <a:rPr lang="de-DE" dirty="0" err="1"/>
              <a:t>combine</a:t>
            </a:r>
            <a:r>
              <a:rPr lang="de-DE" dirty="0"/>
              <a:t> </a:t>
            </a:r>
            <a:r>
              <a:rPr lang="de-DE" dirty="0" err="1"/>
              <a:t>them</a:t>
            </a:r>
            <a:r>
              <a:rPr lang="de-DE" dirty="0"/>
              <a:t> </a:t>
            </a:r>
            <a:r>
              <a:rPr lang="de-DE" dirty="0" err="1"/>
              <a:t>together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get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forecasted</a:t>
            </a:r>
            <a:r>
              <a:rPr lang="de-DE" dirty="0"/>
              <a:t> </a:t>
            </a:r>
            <a:r>
              <a:rPr lang="de-DE" dirty="0" err="1"/>
              <a:t>values</a:t>
            </a:r>
            <a:r>
              <a:rPr lang="de-DE" dirty="0"/>
              <a:t>.</a:t>
            </a:r>
            <a:endParaRPr lang="ru-RU" dirty="0"/>
          </a:p>
          <a:p>
            <a:pPr algn="just">
              <a:lnSpc>
                <a:spcPct val="150000"/>
              </a:lnSpc>
            </a:pPr>
            <a:endParaRPr lang="de-DE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E6153F10-4E5F-2E43-9E28-55FBD48492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443" y="2727373"/>
            <a:ext cx="9588500" cy="241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5408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1">
            <a:extLst>
              <a:ext uri="{FF2B5EF4-FFF2-40B4-BE49-F238E27FC236}">
                <a16:creationId xmlns:a16="http://schemas.microsoft.com/office/drawing/2014/main" id="{1EDFE862-961C-4AEE-B090-99698C08C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LSTM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8069875-183B-4A2C-B60F-563D679684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|    10.02.2021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5DA611D-9143-45E8-B7AC-43C3671271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just"/>
            <a:r>
              <a:rPr lang="de-DE" b="1" dirty="0"/>
              <a:t>AI in </a:t>
            </a:r>
            <a:r>
              <a:rPr lang="de-DE" b="1" dirty="0" err="1"/>
              <a:t>Finance</a:t>
            </a:r>
            <a:endParaRPr lang="de-DE" b="1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A976A7F-B10F-4D84-B922-A9E44B20B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6</a:t>
            </a:fld>
            <a:endParaRPr lang="de-D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7FCE25-24B5-104C-8342-F3A2DE1ABC2B}"/>
              </a:ext>
            </a:extLst>
          </p:cNvPr>
          <p:cNvSpPr txBox="1"/>
          <p:nvPr/>
        </p:nvSpPr>
        <p:spPr>
          <a:xfrm>
            <a:off x="1624945" y="1764561"/>
            <a:ext cx="4610636" cy="17029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de-DE" dirty="0"/>
              <a:t>Long Short Term Memory: 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/>
              <a:t>LSTM </a:t>
            </a:r>
            <a:r>
              <a:rPr lang="de-DE" dirty="0" err="1"/>
              <a:t>introduces</a:t>
            </a:r>
            <a:r>
              <a:rPr lang="de-DE" dirty="0"/>
              <a:t> </a:t>
            </a:r>
            <a:r>
              <a:rPr lang="de-DE" dirty="0" err="1"/>
              <a:t>long</a:t>
            </a:r>
            <a:r>
              <a:rPr lang="de-DE" dirty="0"/>
              <a:t>-term </a:t>
            </a:r>
            <a:r>
              <a:rPr lang="de-DE" dirty="0" err="1"/>
              <a:t>memory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</a:t>
            </a:r>
            <a:r>
              <a:rPr lang="de-DE" dirty="0" err="1"/>
              <a:t>recurrent</a:t>
            </a:r>
            <a:r>
              <a:rPr lang="de-DE" dirty="0"/>
              <a:t> </a:t>
            </a:r>
            <a:r>
              <a:rPr lang="de-DE" dirty="0" err="1"/>
              <a:t>neural</a:t>
            </a:r>
            <a:r>
              <a:rPr lang="de-DE" dirty="0"/>
              <a:t> </a:t>
            </a:r>
            <a:r>
              <a:rPr lang="de-DE" dirty="0" err="1"/>
              <a:t>networks</a:t>
            </a:r>
            <a:endParaRPr lang="de-DE" dirty="0"/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previous</a:t>
            </a:r>
            <a:r>
              <a:rPr lang="de-DE" dirty="0"/>
              <a:t> </a:t>
            </a:r>
            <a:r>
              <a:rPr lang="de-DE" dirty="0" err="1"/>
              <a:t>information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used</a:t>
            </a:r>
            <a:endParaRPr lang="ru-RU" dirty="0"/>
          </a:p>
        </p:txBody>
      </p:sp>
      <p:pic>
        <p:nvPicPr>
          <p:cNvPr id="1026" name="Picture 2" descr="Bildergebnis für lstm">
            <a:extLst>
              <a:ext uri="{FF2B5EF4-FFF2-40B4-BE49-F238E27FC236}">
                <a16:creationId xmlns:a16="http://schemas.microsoft.com/office/drawing/2014/main" id="{2CC30E5D-2042-5E47-AD5C-4CE2F94A58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8878" y="2506895"/>
            <a:ext cx="3697734" cy="2875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4121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1">
            <a:extLst>
              <a:ext uri="{FF2B5EF4-FFF2-40B4-BE49-F238E27FC236}">
                <a16:creationId xmlns:a16="http://schemas.microsoft.com/office/drawing/2014/main" id="{1EDFE862-961C-4AEE-B090-99698C08C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conclusion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8069875-183B-4A2C-B60F-563D679684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|    10.02.2021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5DA611D-9143-45E8-B7AC-43C3671271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just"/>
            <a:r>
              <a:rPr lang="de-DE" b="1" dirty="0"/>
              <a:t>AI in </a:t>
            </a:r>
            <a:r>
              <a:rPr lang="de-DE" b="1" dirty="0" err="1"/>
              <a:t>Finance</a:t>
            </a:r>
            <a:endParaRPr lang="de-DE" b="1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A976A7F-B10F-4D84-B922-A9E44B20B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7</a:t>
            </a:fld>
            <a:endParaRPr lang="de-DE" dirty="0"/>
          </a:p>
        </p:txBody>
      </p:sp>
      <p:graphicFrame>
        <p:nvGraphicFramePr>
          <p:cNvPr id="7" name="Tabelle 7">
            <a:extLst>
              <a:ext uri="{FF2B5EF4-FFF2-40B4-BE49-F238E27FC236}">
                <a16:creationId xmlns:a16="http://schemas.microsoft.com/office/drawing/2014/main" id="{AFE2E277-6497-9B4D-AB49-DBEB22591F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8558820"/>
              </p:ext>
            </p:extLst>
          </p:nvPr>
        </p:nvGraphicFramePr>
        <p:xfrm>
          <a:off x="1408642" y="1694223"/>
          <a:ext cx="9864786" cy="3632200"/>
        </p:xfrm>
        <a:graphic>
          <a:graphicData uri="http://schemas.openxmlformats.org/drawingml/2006/table">
            <a:tbl>
              <a:tblPr firstRow="1" bandRow="1">
                <a:tableStyleId>{90B7C33E-B3DF-4F67-93CD-F8DFB2F92803}</a:tableStyleId>
              </a:tblPr>
              <a:tblGrid>
                <a:gridCol w="1644131">
                  <a:extLst>
                    <a:ext uri="{9D8B030D-6E8A-4147-A177-3AD203B41FA5}">
                      <a16:colId xmlns:a16="http://schemas.microsoft.com/office/drawing/2014/main" val="283464607"/>
                    </a:ext>
                  </a:extLst>
                </a:gridCol>
                <a:gridCol w="1644131">
                  <a:extLst>
                    <a:ext uri="{9D8B030D-6E8A-4147-A177-3AD203B41FA5}">
                      <a16:colId xmlns:a16="http://schemas.microsoft.com/office/drawing/2014/main" val="2782708116"/>
                    </a:ext>
                  </a:extLst>
                </a:gridCol>
                <a:gridCol w="1644131">
                  <a:extLst>
                    <a:ext uri="{9D8B030D-6E8A-4147-A177-3AD203B41FA5}">
                      <a16:colId xmlns:a16="http://schemas.microsoft.com/office/drawing/2014/main" val="3352942373"/>
                    </a:ext>
                  </a:extLst>
                </a:gridCol>
                <a:gridCol w="1644131">
                  <a:extLst>
                    <a:ext uri="{9D8B030D-6E8A-4147-A177-3AD203B41FA5}">
                      <a16:colId xmlns:a16="http://schemas.microsoft.com/office/drawing/2014/main" val="1994461302"/>
                    </a:ext>
                  </a:extLst>
                </a:gridCol>
                <a:gridCol w="1644131">
                  <a:extLst>
                    <a:ext uri="{9D8B030D-6E8A-4147-A177-3AD203B41FA5}">
                      <a16:colId xmlns:a16="http://schemas.microsoft.com/office/drawing/2014/main" val="3370824773"/>
                    </a:ext>
                  </a:extLst>
                </a:gridCol>
                <a:gridCol w="1644131">
                  <a:extLst>
                    <a:ext uri="{9D8B030D-6E8A-4147-A177-3AD203B41FA5}">
                      <a16:colId xmlns:a16="http://schemas.microsoft.com/office/drawing/2014/main" val="1360360508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de-DE" sz="1600" dirty="0"/>
                        <a:t>ARIMA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de-DE" sz="1600" dirty="0"/>
                        <a:t>Prophet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de-DE" sz="1600" dirty="0"/>
                        <a:t>LSTM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72444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de-DE" sz="16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+ Simple </a:t>
                      </a:r>
                      <a:r>
                        <a:rPr lang="de-DE" sz="1600" kern="1200" dirty="0" err="1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to</a:t>
                      </a:r>
                      <a:r>
                        <a:rPr lang="de-DE" sz="16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dirty="0" err="1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implement</a:t>
                      </a:r>
                      <a:endParaRPr lang="de-DE" sz="1600" kern="1200" dirty="0">
                        <a:solidFill>
                          <a:srgbClr val="00B05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0" hangingPunct="1"/>
                      <a:r>
                        <a:rPr lang="de-DE" sz="16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+ </a:t>
                      </a:r>
                      <a:r>
                        <a:rPr lang="de-DE" sz="1600" kern="1200" dirty="0" err="1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can</a:t>
                      </a:r>
                      <a:r>
                        <a:rPr lang="de-DE" sz="16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dirty="0" err="1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predict</a:t>
                      </a:r>
                      <a:r>
                        <a:rPr lang="de-DE" sz="16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dirty="0" err="1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small</a:t>
                      </a:r>
                      <a:r>
                        <a:rPr lang="de-DE" sz="16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dirty="0" err="1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ups</a:t>
                      </a:r>
                      <a:r>
                        <a:rPr lang="de-DE" sz="16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dirty="0" err="1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and</a:t>
                      </a:r>
                      <a:r>
                        <a:rPr lang="de-DE" sz="16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dirty="0" err="1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downs</a:t>
                      </a:r>
                      <a:r>
                        <a:rPr lang="de-DE" sz="16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dirty="0" err="1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well</a:t>
                      </a:r>
                      <a:endParaRPr lang="de-DE" sz="1600" kern="1200" dirty="0">
                        <a:solidFill>
                          <a:srgbClr val="00B05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0" hangingPunct="1"/>
                      <a:r>
                        <a:rPr lang="de-DE" sz="16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+ </a:t>
                      </a:r>
                      <a:r>
                        <a:rPr lang="de-DE" sz="1600" kern="1200" dirty="0" err="1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forecasts</a:t>
                      </a:r>
                      <a:r>
                        <a:rPr lang="de-DE" sz="16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dirty="0" err="1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are</a:t>
                      </a:r>
                      <a:r>
                        <a:rPr lang="de-DE" sz="16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dirty="0" err="1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usually</a:t>
                      </a:r>
                      <a:r>
                        <a:rPr lang="de-DE" sz="16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dirty="0" err="1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more</a:t>
                      </a:r>
                      <a:r>
                        <a:rPr lang="de-DE" sz="16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dirty="0" err="1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accurate</a:t>
                      </a:r>
                      <a:r>
                        <a:rPr lang="de-DE" sz="16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dirty="0" err="1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and</a:t>
                      </a:r>
                      <a:r>
                        <a:rPr lang="de-DE" sz="16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dirty="0" err="1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reliable</a:t>
                      </a:r>
                      <a:endParaRPr lang="de-DE" sz="1600" kern="1200" dirty="0">
                        <a:solidFill>
                          <a:srgbClr val="00B05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de-DE" sz="1600" kern="1200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If</a:t>
                      </a:r>
                      <a:r>
                        <a:rPr lang="de-DE" sz="1600" kern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there</a:t>
                      </a:r>
                      <a:r>
                        <a:rPr lang="de-DE" sz="1600" kern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is</a:t>
                      </a:r>
                      <a:r>
                        <a:rPr lang="de-DE" sz="1600" kern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an </a:t>
                      </a:r>
                      <a:r>
                        <a:rPr lang="de-DE" sz="1600" kern="1200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unusual</a:t>
                      </a:r>
                      <a:r>
                        <a:rPr lang="de-DE" sz="1600" kern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growth</a:t>
                      </a:r>
                      <a:r>
                        <a:rPr lang="de-DE" sz="1600" kern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or</a:t>
                      </a:r>
                      <a:r>
                        <a:rPr lang="de-DE" sz="1600" kern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slowdown</a:t>
                      </a:r>
                      <a:r>
                        <a:rPr lang="de-DE" sz="1600" kern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in </a:t>
                      </a:r>
                      <a:r>
                        <a:rPr lang="de-DE" sz="1600" kern="1200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the</a:t>
                      </a:r>
                      <a:r>
                        <a:rPr lang="de-DE" sz="1600" kern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series</a:t>
                      </a:r>
                      <a:r>
                        <a:rPr lang="de-DE" sz="1600" kern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ARIMA </a:t>
                      </a:r>
                      <a:r>
                        <a:rPr lang="de-DE" sz="1600" kern="1200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fails</a:t>
                      </a:r>
                      <a:r>
                        <a:rPr lang="de-DE" sz="1600" kern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ru-RU" sz="1600" kern="1200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de-DE" sz="1600" kern="1200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it</a:t>
                      </a:r>
                      <a:r>
                        <a:rPr lang="de-DE" sz="1600" kern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forecast</a:t>
                      </a:r>
                      <a:r>
                        <a:rPr lang="de-DE" sz="1600" kern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well</a:t>
                      </a:r>
                      <a:r>
                        <a:rPr lang="de-DE" sz="1600" kern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for</a:t>
                      </a:r>
                      <a:r>
                        <a:rPr lang="de-DE" sz="1600" kern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short</a:t>
                      </a:r>
                      <a:r>
                        <a:rPr lang="de-DE" sz="1600" kern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run</a:t>
                      </a:r>
                      <a:endParaRPr lang="de-DE" sz="1600" kern="1200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de-DE" sz="1600" kern="1200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doesn’t</a:t>
                      </a:r>
                      <a:r>
                        <a:rPr lang="de-DE" sz="1600" kern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do </a:t>
                      </a:r>
                      <a:r>
                        <a:rPr lang="de-DE" sz="1600" kern="1200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well</a:t>
                      </a:r>
                      <a:r>
                        <a:rPr lang="de-DE" sz="1600" kern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with</a:t>
                      </a:r>
                      <a:r>
                        <a:rPr lang="de-DE" sz="1600" kern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limited </a:t>
                      </a:r>
                      <a:r>
                        <a:rPr lang="de-DE" sz="1600" kern="1200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data</a:t>
                      </a:r>
                      <a:endParaRPr lang="de-DE" sz="1600" kern="1200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de-DE" sz="1600" b="1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+</a:t>
                      </a:r>
                      <a:r>
                        <a:rPr lang="de-DE" sz="16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 fast</a:t>
                      </a:r>
                    </a:p>
                    <a:p>
                      <a:pPr marL="0" algn="l" defTabSz="914400" rtl="0" eaLnBrk="1" latinLnBrk="0" hangingPunct="1"/>
                      <a:r>
                        <a:rPr lang="de-DE" sz="1600" b="1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+</a:t>
                      </a:r>
                      <a:r>
                        <a:rPr lang="de-DE" sz="16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dirty="0" err="1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completely</a:t>
                      </a:r>
                      <a:r>
                        <a:rPr lang="de-DE" sz="16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dirty="0" err="1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automated</a:t>
                      </a:r>
                      <a:endParaRPr lang="ru-RU" sz="1600" kern="1200" dirty="0">
                        <a:solidFill>
                          <a:srgbClr val="00B05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0" hangingPunct="1"/>
                      <a:r>
                        <a:rPr lang="de-DE" sz="1600" b="1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+</a:t>
                      </a:r>
                      <a:r>
                        <a:rPr lang="de-DE" sz="16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 robust </a:t>
                      </a:r>
                      <a:r>
                        <a:rPr lang="de-DE" sz="1600" kern="1200" dirty="0" err="1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to</a:t>
                      </a:r>
                      <a:r>
                        <a:rPr lang="de-DE" sz="16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dirty="0" err="1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missing</a:t>
                      </a:r>
                      <a:r>
                        <a:rPr lang="de-DE" sz="16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dirty="0" err="1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data</a:t>
                      </a:r>
                      <a:r>
                        <a:rPr lang="de-DE" sz="16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dirty="0" err="1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and</a:t>
                      </a:r>
                      <a:r>
                        <a:rPr lang="de-DE" sz="16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dirty="0" err="1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shifts</a:t>
                      </a:r>
                      <a:r>
                        <a:rPr lang="de-DE" sz="16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 in </a:t>
                      </a:r>
                      <a:r>
                        <a:rPr lang="de-DE" sz="1600" kern="1200" dirty="0" err="1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the</a:t>
                      </a:r>
                      <a:r>
                        <a:rPr lang="de-DE" sz="16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dirty="0" err="1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trend</a:t>
                      </a:r>
                      <a:endParaRPr lang="de-DE" sz="1600" kern="1200" dirty="0">
                        <a:solidFill>
                          <a:srgbClr val="00B05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0" hangingPunct="1"/>
                      <a:r>
                        <a:rPr lang="de-DE" sz="16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+ </a:t>
                      </a:r>
                      <a:r>
                        <a:rPr lang="de-DE" sz="1600" kern="1200" dirty="0" err="1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It</a:t>
                      </a:r>
                      <a:r>
                        <a:rPr lang="de-DE" sz="16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dirty="0" err="1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works</a:t>
                      </a:r>
                      <a:r>
                        <a:rPr lang="de-DE" sz="16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dirty="0" err="1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well</a:t>
                      </a:r>
                      <a:r>
                        <a:rPr lang="de-DE" sz="16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dirty="0" err="1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with</a:t>
                      </a:r>
                      <a:r>
                        <a:rPr lang="de-DE" sz="16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 at least </a:t>
                      </a:r>
                      <a:r>
                        <a:rPr lang="de-DE" sz="1600" kern="1200" dirty="0" err="1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one</a:t>
                      </a:r>
                      <a:r>
                        <a:rPr lang="de-DE" sz="16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dirty="0" err="1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year</a:t>
                      </a:r>
                      <a:r>
                        <a:rPr lang="de-DE" sz="16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dirty="0" err="1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of</a:t>
                      </a:r>
                      <a:r>
                        <a:rPr lang="de-DE" sz="16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dirty="0" err="1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historical</a:t>
                      </a:r>
                      <a:r>
                        <a:rPr lang="de-DE" sz="16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dirty="0" err="1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data</a:t>
                      </a:r>
                      <a:r>
                        <a:rPr lang="de-DE" sz="16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l" defTabSz="914400" rtl="0" eaLnBrk="1" latinLnBrk="0" hangingPunct="1">
                        <a:buFontTx/>
                        <a:buChar char="-"/>
                      </a:pPr>
                      <a:r>
                        <a:rPr lang="de-DE" sz="1600" kern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Limited </a:t>
                      </a:r>
                      <a:r>
                        <a:rPr lang="de-DE" sz="1600" kern="1200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hyperparameter</a:t>
                      </a:r>
                      <a:r>
                        <a:rPr lang="de-DE" sz="1600" kern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adjustment</a:t>
                      </a:r>
                      <a:endParaRPr lang="de-DE" sz="1600" kern="1200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 algn="l" defTabSz="914400" rtl="0" eaLnBrk="1" latinLnBrk="0" hangingPunct="1">
                        <a:buFontTx/>
                        <a:buChar char="-"/>
                      </a:pPr>
                      <a:r>
                        <a:rPr lang="de-DE" sz="1600" kern="1200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doesn’t</a:t>
                      </a:r>
                      <a:r>
                        <a:rPr lang="de-DE" sz="1600" kern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do </a:t>
                      </a:r>
                      <a:r>
                        <a:rPr lang="de-DE" sz="1600" kern="1200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well</a:t>
                      </a:r>
                      <a:r>
                        <a:rPr lang="de-DE" sz="1600" kern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with</a:t>
                      </a:r>
                      <a:r>
                        <a:rPr lang="de-DE" sz="1600" kern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limited </a:t>
                      </a:r>
                      <a:r>
                        <a:rPr lang="de-DE" sz="1600" kern="1200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data</a:t>
                      </a:r>
                      <a:endParaRPr lang="de-DE" sz="1600" kern="1200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de-DE" sz="1600" kern="1200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less</a:t>
                      </a:r>
                      <a:r>
                        <a:rPr lang="de-DE" sz="1600" kern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accurate</a:t>
                      </a:r>
                      <a:r>
                        <a:rPr lang="de-DE" sz="1600" kern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forecast</a:t>
                      </a:r>
                      <a:endParaRPr lang="de-DE" sz="1600" kern="1200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b="1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+</a:t>
                      </a:r>
                      <a:r>
                        <a:rPr lang="de-DE" sz="16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dirty="0" err="1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can</a:t>
                      </a:r>
                      <a:r>
                        <a:rPr lang="de-DE" sz="16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dirty="0" err="1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solve</a:t>
                      </a:r>
                      <a:r>
                        <a:rPr lang="de-DE" sz="16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dirty="0" err="1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the</a:t>
                      </a:r>
                      <a:r>
                        <a:rPr lang="de-DE" sz="16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dirty="0" err="1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vanishing</a:t>
                      </a:r>
                      <a:r>
                        <a:rPr lang="de-DE" sz="16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dirty="0" err="1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gradient</a:t>
                      </a:r>
                      <a:r>
                        <a:rPr lang="de-DE" sz="16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dirty="0" err="1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problem</a:t>
                      </a:r>
                      <a:r>
                        <a:rPr lang="de-DE" sz="16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  <a:p>
                      <a:r>
                        <a:rPr lang="de-DE" sz="1600" b="1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+</a:t>
                      </a:r>
                      <a:r>
                        <a:rPr lang="de-DE" sz="16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dirty="0" err="1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capable</a:t>
                      </a:r>
                      <a:r>
                        <a:rPr lang="de-DE" sz="16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dirty="0" err="1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of</a:t>
                      </a:r>
                      <a:r>
                        <a:rPr lang="de-DE" sz="16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dirty="0" err="1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retaining</a:t>
                      </a:r>
                      <a:r>
                        <a:rPr lang="de-DE" sz="16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dirty="0" err="1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memory</a:t>
                      </a:r>
                      <a:r>
                        <a:rPr lang="de-DE" sz="16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dirty="0" err="1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for</a:t>
                      </a:r>
                      <a:r>
                        <a:rPr lang="de-DE" sz="16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 a </a:t>
                      </a:r>
                      <a:r>
                        <a:rPr lang="de-DE" sz="1600" kern="1200" dirty="0" err="1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longer</a:t>
                      </a:r>
                      <a:r>
                        <a:rPr lang="de-DE" sz="16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dirty="0" err="1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duration</a:t>
                      </a:r>
                      <a:r>
                        <a:rPr lang="de-DE" sz="16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dirty="0" err="1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of</a:t>
                      </a:r>
                      <a:r>
                        <a:rPr lang="de-DE" sz="16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 time</a:t>
                      </a:r>
                    </a:p>
                    <a:p>
                      <a:r>
                        <a:rPr lang="de-DE" sz="16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+</a:t>
                      </a:r>
                      <a:r>
                        <a:rPr lang="ru-RU" sz="16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dirty="0" err="1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small</a:t>
                      </a:r>
                      <a:r>
                        <a:rPr lang="de-DE" sz="16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dirty="0" err="1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number</a:t>
                      </a:r>
                      <a:r>
                        <a:rPr lang="de-DE" sz="16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dirty="0" err="1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of</a:t>
                      </a:r>
                      <a:r>
                        <a:rPr lang="de-DE" sz="1600" kern="120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dirty="0" err="1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parameters</a:t>
                      </a:r>
                      <a:endParaRPr lang="de-DE" sz="1600" kern="1200" dirty="0">
                        <a:solidFill>
                          <a:srgbClr val="00B05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de-DE" sz="1600" kern="1200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They</a:t>
                      </a:r>
                      <a:r>
                        <a:rPr lang="de-DE" sz="1600" kern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require</a:t>
                      </a:r>
                      <a:r>
                        <a:rPr lang="de-DE" sz="1600" kern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a </a:t>
                      </a:r>
                      <a:r>
                        <a:rPr lang="de-DE" sz="1600" kern="1200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lot</a:t>
                      </a:r>
                      <a:r>
                        <a:rPr lang="de-DE" sz="1600" kern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of</a:t>
                      </a:r>
                      <a:r>
                        <a:rPr lang="de-DE" sz="1600" kern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resources</a:t>
                      </a:r>
                      <a:r>
                        <a:rPr lang="de-DE" sz="1600" kern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and</a:t>
                      </a:r>
                      <a:r>
                        <a:rPr lang="de-DE" sz="1600" kern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time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de-DE" sz="1600" kern="1200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prone</a:t>
                      </a:r>
                      <a:r>
                        <a:rPr lang="de-DE" sz="1600" kern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to</a:t>
                      </a:r>
                      <a:r>
                        <a:rPr lang="de-DE" sz="1600" kern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overfitting</a:t>
                      </a:r>
                      <a:endParaRPr lang="de-DE" sz="1600" kern="1200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 algn="l" defTabSz="914400" rtl="0" eaLnBrk="1" latinLnBrk="0" hangingPunct="1">
                        <a:buFontTx/>
                        <a:buChar char="-"/>
                      </a:pPr>
                      <a:r>
                        <a:rPr lang="de-DE" sz="1600" kern="1200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</a:t>
                      </a:r>
                      <a:r>
                        <a:rPr lang="de-DE" sz="1600" kern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pre-requisites</a:t>
                      </a:r>
                      <a:r>
                        <a:rPr lang="de-DE" sz="1600" kern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(</a:t>
                      </a:r>
                      <a:r>
                        <a:rPr lang="de-DE" sz="1600" kern="1200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stationarity</a:t>
                      </a:r>
                      <a:r>
                        <a:rPr lang="de-DE" sz="1600" kern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de-DE" sz="1600" kern="1200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</a:t>
                      </a:r>
                      <a:r>
                        <a:rPr lang="de-DE" sz="1600" kern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level</a:t>
                      </a:r>
                      <a:r>
                        <a:rPr lang="de-DE" sz="1600" kern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shifts</a:t>
                      </a:r>
                      <a:r>
                        <a:rPr lang="de-DE" sz="1600" kern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ru-RU" sz="1600" kern="1200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 algn="l" defTabSz="914400" rtl="0" eaLnBrk="1" latinLnBrk="0" hangingPunct="1">
                        <a:buFontTx/>
                        <a:buChar char="-"/>
                      </a:pPr>
                      <a:r>
                        <a:rPr lang="de-DE" sz="1600" kern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Needs a </a:t>
                      </a:r>
                      <a:r>
                        <a:rPr lang="de-DE" sz="1600" kern="1200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lot</a:t>
                      </a:r>
                      <a:r>
                        <a:rPr lang="de-DE" sz="1600" kern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of</a:t>
                      </a:r>
                      <a:r>
                        <a:rPr lang="de-DE" sz="1600" kern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data</a:t>
                      </a:r>
                      <a:endParaRPr lang="de-DE" sz="1600" kern="1200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16306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79437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34114008-611E-442A-A754-CD9D9F772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Root </a:t>
            </a:r>
            <a:r>
              <a:rPr lang="de-DE" dirty="0" err="1"/>
              <a:t>Mean</a:t>
            </a:r>
            <a:r>
              <a:rPr lang="de-DE" dirty="0"/>
              <a:t> </a:t>
            </a:r>
            <a:r>
              <a:rPr lang="de-DE" dirty="0" err="1"/>
              <a:t>Squared</a:t>
            </a:r>
            <a:r>
              <a:rPr lang="de-DE" dirty="0"/>
              <a:t> Error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E3E27A5B-619E-4463-886D-6CA74148F94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05443" y="1354967"/>
            <a:ext cx="9892148" cy="4148066"/>
          </a:xfrm>
        </p:spPr>
        <p:txBody>
          <a:bodyPr/>
          <a:lstStyle/>
          <a:p>
            <a:pPr lvl="3" indent="0">
              <a:lnSpc>
                <a:spcPct val="200000"/>
              </a:lnSpc>
              <a:buClr>
                <a:srgbClr val="00FA00"/>
              </a:buClr>
              <a:buNone/>
            </a:pPr>
            <a:r>
              <a:rPr lang="de-DE" sz="1600" dirty="0"/>
              <a:t>		</a:t>
            </a:r>
            <a:r>
              <a:rPr lang="de-DE" sz="1800" b="1" i="1" dirty="0">
                <a:solidFill>
                  <a:schemeClr val="tx2">
                    <a:lumMod val="75000"/>
                  </a:schemeClr>
                </a:solidFill>
              </a:rPr>
              <a:t>Root </a:t>
            </a:r>
            <a:r>
              <a:rPr lang="de-DE" sz="1800" b="1" i="1" dirty="0" err="1">
                <a:solidFill>
                  <a:schemeClr val="tx2">
                    <a:lumMod val="75000"/>
                  </a:schemeClr>
                </a:solidFill>
              </a:rPr>
              <a:t>Mean</a:t>
            </a:r>
            <a:r>
              <a:rPr lang="de-DE" sz="1800" b="1" i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de-DE" sz="1800" b="1" i="1" dirty="0" err="1">
                <a:solidFill>
                  <a:schemeClr val="tx2">
                    <a:lumMod val="75000"/>
                  </a:schemeClr>
                </a:solidFill>
              </a:rPr>
              <a:t>Squared</a:t>
            </a:r>
            <a:r>
              <a:rPr lang="de-DE" sz="1800" b="1" i="1" dirty="0">
                <a:solidFill>
                  <a:schemeClr val="tx2">
                    <a:lumMod val="75000"/>
                  </a:schemeClr>
                </a:solidFill>
              </a:rPr>
              <a:t> Error</a:t>
            </a:r>
          </a:p>
          <a:p>
            <a:pPr lvl="3" indent="0">
              <a:lnSpc>
                <a:spcPct val="200000"/>
              </a:lnSpc>
              <a:buClr>
                <a:srgbClr val="00FA00"/>
              </a:buClr>
              <a:buNone/>
            </a:pPr>
            <a:r>
              <a:rPr lang="de-DE" sz="1600" b="1" dirty="0"/>
              <a:t>ARIMA</a:t>
            </a:r>
            <a:r>
              <a:rPr lang="de-DE" sz="1600" dirty="0"/>
              <a:t>: 508.949</a:t>
            </a:r>
            <a:r>
              <a:rPr lang="de-DE" sz="1600" dirty="0">
                <a:solidFill>
                  <a:schemeClr val="accent2"/>
                </a:solidFill>
              </a:rPr>
              <a:t>65228374423</a:t>
            </a:r>
          </a:p>
          <a:p>
            <a:pPr lvl="3" indent="0">
              <a:lnSpc>
                <a:spcPct val="200000"/>
              </a:lnSpc>
              <a:buClr>
                <a:srgbClr val="00FA00"/>
              </a:buClr>
              <a:buNone/>
            </a:pPr>
            <a:r>
              <a:rPr lang="de-DE" sz="1600" b="1" dirty="0"/>
              <a:t>Prophet</a:t>
            </a:r>
            <a:r>
              <a:rPr lang="de-DE" sz="1600" dirty="0"/>
              <a:t>: 1786.178</a:t>
            </a:r>
            <a:r>
              <a:rPr lang="de-DE" sz="1600" dirty="0">
                <a:solidFill>
                  <a:schemeClr val="accent2"/>
                </a:solidFill>
              </a:rPr>
              <a:t>1454204304</a:t>
            </a:r>
          </a:p>
          <a:p>
            <a:pPr lvl="3" indent="0">
              <a:lnSpc>
                <a:spcPct val="200000"/>
              </a:lnSpc>
              <a:buClr>
                <a:srgbClr val="00FA00"/>
              </a:buClr>
              <a:buNone/>
            </a:pPr>
            <a:r>
              <a:rPr lang="de-DE" sz="1600" b="1" dirty="0"/>
              <a:t>LSTM</a:t>
            </a:r>
            <a:r>
              <a:rPr lang="de-DE" sz="1600" dirty="0"/>
              <a:t>: 1676.112</a:t>
            </a:r>
            <a:r>
              <a:rPr lang="de-DE" sz="1600" dirty="0">
                <a:solidFill>
                  <a:schemeClr val="accent2"/>
                </a:solidFill>
              </a:rPr>
              <a:t>049921221</a:t>
            </a:r>
          </a:p>
          <a:p>
            <a:pPr lvl="3" indent="0">
              <a:buClr>
                <a:srgbClr val="00FA00"/>
              </a:buClr>
              <a:buNone/>
            </a:pPr>
            <a:endParaRPr lang="ru-RU" sz="1600" dirty="0"/>
          </a:p>
          <a:p>
            <a:pPr lvl="3" indent="0">
              <a:buClr>
                <a:srgbClr val="00FA00"/>
              </a:buClr>
              <a:buNone/>
            </a:pPr>
            <a:endParaRPr lang="de-DE" sz="1600" dirty="0"/>
          </a:p>
          <a:p>
            <a:pPr lvl="3" indent="0">
              <a:buClr>
                <a:srgbClr val="00FA00"/>
              </a:buClr>
              <a:buNone/>
            </a:pPr>
            <a:endParaRPr lang="en-GB" sz="1600" dirty="0"/>
          </a:p>
        </p:txBody>
      </p:sp>
      <p:sp>
        <p:nvSpPr>
          <p:cNvPr id="21" name="Datumsplatzhalter 20">
            <a:extLst>
              <a:ext uri="{FF2B5EF4-FFF2-40B4-BE49-F238E27FC236}">
                <a16:creationId xmlns:a16="http://schemas.microsoft.com/office/drawing/2014/main" id="{27D149F8-175B-4081-965E-C02F9D10511B}"/>
              </a:ext>
            </a:extLst>
          </p:cNvPr>
          <p:cNvSpPr>
            <a:spLocks noGrp="1"/>
          </p:cNvSpPr>
          <p:nvPr>
            <p:ph type="dt" sz="half" idx="29"/>
          </p:nvPr>
        </p:nvSpPr>
        <p:spPr/>
        <p:txBody>
          <a:bodyPr/>
          <a:lstStyle/>
          <a:p>
            <a:r>
              <a:rPr lang="de-DE" dirty="0"/>
              <a:t>|    10.02.2021</a:t>
            </a:r>
          </a:p>
        </p:txBody>
      </p:sp>
      <p:sp>
        <p:nvSpPr>
          <p:cNvPr id="22" name="Fußzeilenplatzhalter 21">
            <a:extLst>
              <a:ext uri="{FF2B5EF4-FFF2-40B4-BE49-F238E27FC236}">
                <a16:creationId xmlns:a16="http://schemas.microsoft.com/office/drawing/2014/main" id="{07B0A01A-B7B8-4479-897B-050E784E80EA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pPr algn="just"/>
            <a:r>
              <a:rPr lang="de-DE" b="1" dirty="0"/>
              <a:t>AI in </a:t>
            </a:r>
            <a:r>
              <a:rPr lang="de-DE" b="1" dirty="0" err="1"/>
              <a:t>Finance</a:t>
            </a:r>
            <a:endParaRPr lang="de-DE" b="1" dirty="0"/>
          </a:p>
        </p:txBody>
      </p:sp>
      <p:sp>
        <p:nvSpPr>
          <p:cNvPr id="23" name="Foliennummernplatzhalter 22">
            <a:extLst>
              <a:ext uri="{FF2B5EF4-FFF2-40B4-BE49-F238E27FC236}">
                <a16:creationId xmlns:a16="http://schemas.microsoft.com/office/drawing/2014/main" id="{280ED7ED-E9C4-4638-AE85-2B7C19666896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8</a:t>
            </a:fld>
            <a:endParaRPr lang="de-DE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C5295EFA-E8B3-4840-94CA-FDA8D91590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7861" y="2569221"/>
            <a:ext cx="5071800" cy="2947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1843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>
            <a:extLst>
              <a:ext uri="{FF2B5EF4-FFF2-40B4-BE49-F238E27FC236}">
                <a16:creationId xmlns:a16="http://schemas.microsoft.com/office/drawing/2014/main" id="{528F2F2B-1AF0-4022-A37C-76E287C8E1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b="1" dirty="0" err="1"/>
              <a:t>Andrii</a:t>
            </a:r>
            <a:r>
              <a:rPr lang="de-DE" b="1" dirty="0"/>
              <a:t> </a:t>
            </a:r>
            <a:r>
              <a:rPr lang="de-DE" b="1" dirty="0" err="1"/>
              <a:t>Koval</a:t>
            </a:r>
            <a:r>
              <a:rPr lang="de-DE" b="1" dirty="0"/>
              <a:t>, </a:t>
            </a:r>
            <a:r>
              <a:rPr lang="de-DE" b="1" dirty="0" err="1"/>
              <a:t>Yulia</a:t>
            </a:r>
            <a:r>
              <a:rPr lang="de-DE" b="1" dirty="0"/>
              <a:t> </a:t>
            </a:r>
            <a:r>
              <a:rPr lang="de-DE" b="1" dirty="0" err="1"/>
              <a:t>Khlyaka</a:t>
            </a:r>
            <a:r>
              <a:rPr lang="de-DE" b="1" dirty="0"/>
              <a:t>, Pavlo </a:t>
            </a:r>
            <a:r>
              <a:rPr lang="de-DE" b="1" dirty="0" err="1"/>
              <a:t>Mospan</a:t>
            </a:r>
            <a:endParaRPr lang="ru-RU" b="1" dirty="0"/>
          </a:p>
          <a:p>
            <a:endParaRPr lang="de-DE" dirty="0"/>
          </a:p>
          <a:p>
            <a:pPr lvl="0"/>
            <a:r>
              <a:rPr lang="de-DE" i="1" dirty="0"/>
              <a:t>Multimodale Mensch-Technik-Interaktion </a:t>
            </a:r>
            <a:endParaRPr lang="ru-RU" i="1" dirty="0"/>
          </a:p>
          <a:p>
            <a:pPr lvl="0"/>
            <a:endParaRPr lang="ru-RU" dirty="0"/>
          </a:p>
          <a:p>
            <a:pPr lvl="0"/>
            <a:r>
              <a:rPr lang="de-DE" dirty="0"/>
              <a:t>Universität Augsburg</a:t>
            </a:r>
          </a:p>
          <a:p>
            <a:r>
              <a:rPr lang="de-DE" dirty="0" err="1"/>
              <a:t>www.uni-augsburg.de</a:t>
            </a:r>
            <a:endParaRPr lang="de-DE" dirty="0"/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F4E4386E-DB48-4019-A082-EFD04F003A3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Vielen Dank für Ihre Aufmerksamkeit!</a:t>
            </a:r>
          </a:p>
        </p:txBody>
      </p:sp>
      <p:pic>
        <p:nvPicPr>
          <p:cNvPr id="17" name="Fremdlogo 1">
            <a:extLst>
              <a:ext uri="{FF2B5EF4-FFF2-40B4-BE49-F238E27FC236}">
                <a16:creationId xmlns:a16="http://schemas.microsoft.com/office/drawing/2014/main" id="{40BA2B4F-E79A-4B30-B099-12C1E9A4F3C0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19999" y="817639"/>
            <a:ext cx="1499418" cy="811148"/>
          </a:xfrm>
        </p:spPr>
      </p:pic>
      <p:pic>
        <p:nvPicPr>
          <p:cNvPr id="15" name="Logo_Basis_neg." hidden="1">
            <a:extLst>
              <a:ext uri="{FF2B5EF4-FFF2-40B4-BE49-F238E27FC236}">
                <a16:creationId xmlns:a16="http://schemas.microsoft.com/office/drawing/2014/main" id="{242A1C87-F174-4235-8E8C-2B4E7470950E}"/>
              </a:ext>
            </a:extLst>
          </p:cNvPr>
          <p:cNvPicPr>
            <a:picLocks noMove="1" noResize="1"/>
          </p:cNvPicPr>
          <p:nvPr>
            <p:custDataLst>
              <p:tags r:id="rId1"/>
            </p:custDataLst>
          </p:nvPr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802425" y="834469"/>
            <a:ext cx="3819144" cy="682752"/>
          </a:xfrm>
          <a:prstGeom prst="rect">
            <a:avLst/>
          </a:prstGeom>
        </p:spPr>
      </p:pic>
      <p:pic>
        <p:nvPicPr>
          <p:cNvPr id="16" name="Logo_FAI_neg.">
            <a:extLst>
              <a:ext uri="{FF2B5EF4-FFF2-40B4-BE49-F238E27FC236}">
                <a16:creationId xmlns:a16="http://schemas.microsoft.com/office/drawing/2014/main" id="{4B9732E3-3A0C-43F2-8F62-6C1404F68017}"/>
              </a:ext>
            </a:extLst>
          </p:cNvPr>
          <p:cNvPicPr>
            <a:picLocks noMove="1" noResize="1"/>
          </p:cNvPicPr>
          <p:nvPr>
            <p:custDataLst>
              <p:tags r:id="rId2"/>
            </p:custDataLst>
          </p:nvPr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802425" y="834469"/>
            <a:ext cx="3819144" cy="682752"/>
          </a:xfrm>
          <a:prstGeom prst="rect">
            <a:avLst/>
          </a:prstGeom>
        </p:spPr>
      </p:pic>
      <p:pic>
        <p:nvPicPr>
          <p:cNvPr id="18" name="Logo_JUF_neg." hidden="1">
            <a:extLst>
              <a:ext uri="{FF2B5EF4-FFF2-40B4-BE49-F238E27FC236}">
                <a16:creationId xmlns:a16="http://schemas.microsoft.com/office/drawing/2014/main" id="{1D68CE12-47B0-413A-A2EE-1ACCC8D5AC02}"/>
              </a:ext>
            </a:extLst>
          </p:cNvPr>
          <p:cNvPicPr>
            <a:picLocks noMove="1" noResize="1"/>
          </p:cNvPicPr>
          <p:nvPr>
            <p:custDataLst>
              <p:tags r:id="rId3"/>
            </p:custDataLst>
          </p:nvPr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802425" y="834469"/>
            <a:ext cx="3819144" cy="682752"/>
          </a:xfrm>
          <a:prstGeom prst="rect">
            <a:avLst/>
          </a:prstGeom>
        </p:spPr>
      </p:pic>
      <p:pic>
        <p:nvPicPr>
          <p:cNvPr id="19" name="Logo_KTF_neg." hidden="1">
            <a:extLst>
              <a:ext uri="{FF2B5EF4-FFF2-40B4-BE49-F238E27FC236}">
                <a16:creationId xmlns:a16="http://schemas.microsoft.com/office/drawing/2014/main" id="{90EE37F4-46FE-4A46-8DE9-C5D444BAF882}"/>
              </a:ext>
            </a:extLst>
          </p:cNvPr>
          <p:cNvPicPr>
            <a:picLocks noMove="1" noResize="1"/>
          </p:cNvPicPr>
          <p:nvPr>
            <p:custDataLst>
              <p:tags r:id="rId4"/>
            </p:custDataLst>
          </p:nvPr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802425" y="834469"/>
            <a:ext cx="3819144" cy="682752"/>
          </a:xfrm>
          <a:prstGeom prst="rect">
            <a:avLst/>
          </a:prstGeom>
        </p:spPr>
      </p:pic>
      <p:pic>
        <p:nvPicPr>
          <p:cNvPr id="20" name="Logo_MEF_neg." hidden="1">
            <a:extLst>
              <a:ext uri="{FF2B5EF4-FFF2-40B4-BE49-F238E27FC236}">
                <a16:creationId xmlns:a16="http://schemas.microsoft.com/office/drawing/2014/main" id="{03D0F97F-A27E-40AB-AF24-CE30EB67FFFD}"/>
              </a:ext>
            </a:extLst>
          </p:cNvPr>
          <p:cNvPicPr>
            <a:picLocks noMove="1" noResize="1"/>
          </p:cNvPicPr>
          <p:nvPr>
            <p:custDataLst>
              <p:tags r:id="rId5"/>
            </p:custDataLst>
          </p:nvPr>
        </p:nvPicPr>
        <p:blipFill>
          <a:blip r:embed="rId20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5802425" y="834469"/>
            <a:ext cx="3819144" cy="682752"/>
          </a:xfrm>
          <a:prstGeom prst="rect">
            <a:avLst/>
          </a:prstGeom>
        </p:spPr>
      </p:pic>
      <p:pic>
        <p:nvPicPr>
          <p:cNvPr id="21" name="Logo_MNTF_neg." hidden="1">
            <a:extLst>
              <a:ext uri="{FF2B5EF4-FFF2-40B4-BE49-F238E27FC236}">
                <a16:creationId xmlns:a16="http://schemas.microsoft.com/office/drawing/2014/main" id="{193829F2-94CC-4D15-A310-41122C1C83E7}"/>
              </a:ext>
            </a:extLst>
          </p:cNvPr>
          <p:cNvPicPr>
            <a:picLocks noMove="1" noResize="1"/>
          </p:cNvPicPr>
          <p:nvPr>
            <p:custDataLst>
              <p:tags r:id="rId6"/>
            </p:custDataLst>
          </p:nvPr>
        </p:nvPicPr>
        <p:blipFill>
          <a:blip r:embed="rId2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5802425" y="834469"/>
            <a:ext cx="3819144" cy="682752"/>
          </a:xfrm>
          <a:prstGeom prst="rect">
            <a:avLst/>
          </a:prstGeom>
        </p:spPr>
      </p:pic>
      <p:pic>
        <p:nvPicPr>
          <p:cNvPr id="22" name="Logo_PHF_neg." hidden="1">
            <a:extLst>
              <a:ext uri="{FF2B5EF4-FFF2-40B4-BE49-F238E27FC236}">
                <a16:creationId xmlns:a16="http://schemas.microsoft.com/office/drawing/2014/main" id="{0ED4420A-6A6D-4893-BE24-1FAAEC0D64A6}"/>
              </a:ext>
            </a:extLst>
          </p:cNvPr>
          <p:cNvPicPr>
            <a:picLocks noMove="1" noResize="1"/>
          </p:cNvPicPr>
          <p:nvPr>
            <p:custDataLst>
              <p:tags r:id="rId7"/>
            </p:custDataLst>
          </p:nvPr>
        </p:nvPicPr>
        <p:blipFill>
          <a:blip r:embed="rId2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802425" y="834469"/>
            <a:ext cx="3819144" cy="682752"/>
          </a:xfrm>
          <a:prstGeom prst="rect">
            <a:avLst/>
          </a:prstGeom>
        </p:spPr>
      </p:pic>
      <p:pic>
        <p:nvPicPr>
          <p:cNvPr id="23" name="Logo_PSF_neg." hidden="1">
            <a:extLst>
              <a:ext uri="{FF2B5EF4-FFF2-40B4-BE49-F238E27FC236}">
                <a16:creationId xmlns:a16="http://schemas.microsoft.com/office/drawing/2014/main" id="{F93ACA94-7046-4D77-8BCB-E7E565CAFF44}"/>
              </a:ext>
            </a:extLst>
          </p:cNvPr>
          <p:cNvPicPr>
            <a:picLocks noMove="1" noResize="1"/>
          </p:cNvPicPr>
          <p:nvPr>
            <p:custDataLst>
              <p:tags r:id="rId8"/>
            </p:custDataLst>
          </p:nvPr>
        </p:nvPicPr>
        <p:blipFill>
          <a:blip r:embed="rId2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5802425" y="834469"/>
            <a:ext cx="3819144" cy="682752"/>
          </a:xfrm>
          <a:prstGeom prst="rect">
            <a:avLst/>
          </a:prstGeom>
        </p:spPr>
      </p:pic>
      <p:pic>
        <p:nvPicPr>
          <p:cNvPr id="24" name="Logo_WWF_neg." hidden="1">
            <a:extLst>
              <a:ext uri="{FF2B5EF4-FFF2-40B4-BE49-F238E27FC236}">
                <a16:creationId xmlns:a16="http://schemas.microsoft.com/office/drawing/2014/main" id="{43F9CDA1-7D12-43AC-9C84-201B56C231ED}"/>
              </a:ext>
            </a:extLst>
          </p:cNvPr>
          <p:cNvPicPr>
            <a:picLocks noMove="1" noResize="1"/>
          </p:cNvPicPr>
          <p:nvPr>
            <p:custDataLst>
              <p:tags r:id="rId9"/>
            </p:custDataLst>
          </p:nvPr>
        </p:nvPicPr>
        <p:blipFill>
          <a:blip r:embed="rId28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5802425" y="834469"/>
            <a:ext cx="3819144" cy="682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57513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&lt;ee4p&gt;&lt;layouts&gt;&lt;layout name=&quot;Box 1&quot; id=&quot;1_1&quot;&gt;&lt;standard&gt;&lt;textframe horizontalAnchor=&quot;1&quot; marginBottom=&quot;6&quot; marginLeft=&quot;0&quot; marginRight=&quot;0&quot; marginTop=&quot;6&quot; orientation=&quot;1&quot; verticalAnchor=&quot;1&quot; /&gt;&lt;font name=&quot;Arial&quot; bold=&quot;0&quot; italic=&quot;0&quot; color=&quot;13&quot; /&gt;&lt;paragraphformat firstLineIndent=&quot;0&quot; leftIndent=&quot;0&quot; rightIndent=&quot;0&quot; lineRuleBefore=&quot;&quot; lineRuleWithin=&quot;&quot; lineRuleAfter=&quot;&quot; spaceBefore=&quot;&quot; spaceWithin=&quot;&quot; spaceAfter=&quot;&quot; /&gt;&lt;fill visible=&quot;0&quot; /&gt;&lt;line visible=&quot;0&quot; /&gt;&lt;bulletformat visible=&quot;0&quot; /&gt;&lt;/standard&gt;&lt;agenda name=&quot;New Agenda&quot; title=&quot;Agenda&quot; subtitle=&quot;&quot; sizingModeId=&quot;2&quot; fontSize=&quot;16&quot; fontSizeAuto=&quot;1&quot; startTime=&quot;540&quot; timeFormatId=&quot;1&quot; startItemNo=&quot;1&quot; createSingleAgendaSlide=&quot;1&quot; createSeparatingSlides=&quot;1&quot; createBackupSlide=&quot;1&quot; /&gt;&lt;columns&gt;&lt;column field=&quot;itemno&quot; label=&quot;No.&quot; checked=&quot;1&quot; leftSpacing=&quot;0&quot; rightSpacing=&quot;0&quot; dock=&quot;1&quot; fixedWidth=&quot;31.50472&quot; /&gt;&lt;column field=&quot;topic&quot; label=&quot;Topic&quot; leftSpacing=&quot;5&quot; rightDistribute=&quot;1&quot; dock=&quot;1&quot; /&gt;&lt;column field=&quot;responsible&quot; label=&quot;Responsible&quot; visible=&quot;1&quot; checked=&quot;1&quot; leftSpacing=&quot;10&quot; rightDistribute=&quot;1&quot; dock=&quot;1&quot; /&gt;&lt;column field=&quot;freecolumn&quot; label=&quot;&quot; visible=&quot;1&quot; checked=&quot;0&quot; leftSpacing=&quot;10&quot; rightDistribute=&quot;1&quot; dock=&quot;1&quot; /&gt;&lt;column field=&quot;timeslot&quot; label=&quot;Time Slot&quot; visible=&quot;1&quot; checked=&quot;1&quot; leftSpacing=&quot;10&quot; rightSpacing=&quot;6&quot; dock=&quot;2&quot; /&gt;&lt;column field=&quot;pageno&quot; label=&quot;Page No.&quot; visible=&quot;1&quot; checked=&quot;0&quot; leftSpacing=&quot;10&quot; rightSpacing=&quot;6&quot; dock=&quot;2&quot; /&gt;&lt;/columns&gt;&lt;position left=&quot;31.125&quot; top=&quot;133.875&quot; width=&quot;657.75&quot; height=&quot;328.875&quot; /&gt;&lt;!--&#10;      &lt;subtitle&gt;&#10;        &lt;position left=&quot;31.25&quot; top=&quot;92.00031&quot; width=&quot;657.75&quot; height=&quot;19.25&quot;/&gt;&#10;        &lt;font size=&quot;16&quot;/&gt;&#10;        &lt;textframe marginBottom=&quot;0&quot; marginTop=&quot;0&quot;/&gt;&#10;        &lt;paragraphformat alignment=&quot;1&quot;/&gt;&#10;      &lt;/subtitle&gt;&#10;   --&gt;&lt;settings allowedSizingModeIds=&quot;1|2&quot; allowedFontSizes=&quot;8|9|10.5|11|12|14|16|18&quot; allowedTimeFormatIds=&quot;1|2|3&quot; slideLayout=&quot;11&quot; customLayoutName=&quot;Nur Titel|Title Only&quot; customLayoutIndex=&quot;&quot; showBreak=&quot;1&quot; singleAgendaSlideSelected=&quot;0&quot; backupSlideTitle=&quot;Backup: %agendaName%&quot; topMargin=&quot;0&quot; leftMargin=&quot;0&quot; allowedLevels=&quot;4&quot; itemNoFormats=&quot;{1}¦{1}.{2}¦{3:alphaLC}¦{3:alphaLC}.{4:alphaLC}&quot; /&gt;&lt;!-- Agenda item formats --&gt;&lt;cases&gt;&lt;case level=&quot;1&quot; selected=&quot;0&quot; break=&quot;0&quot; topMinSpacing=&quot;5&quot; topMaxSpacing=&quot;5&quot; bottomMinSpacing=&quot;0&quot; bottomMaxSpacing=&quot;0&quot;&gt;&lt;element field=&quot;itemno&quot; type=&quot;autoshape&quot; autoShapeType=&quot;1&quot; indent=&quot;(level-1)*(itemSingleHeight+topicLeftSpacing)&quot; indentType=&quot;1&quot;&gt;&lt;textframe marginLeft=&quot;6&quot; marginRight=&quot;6&quot; verticalAnchor=&quot;3&quot; /&gt;&lt;paragraphformat alignment=&quot;2&quot; /&gt;&lt;fill foreColor=&quot;5&quot; visible=&quot;1&quot; /&gt;&lt;font bold=&quot;1&quot; color=&quot;14&quot; /&gt;&lt;/element&gt;&lt;element field=&quot;topic&quot; type=&quot;autoshape&quot; autoShapeType=&quot;1&quot; indent=&quot;(level-1)*(itemSingleHeight+topicLeftSpacing)&quot; indentType=&quot;2&quot;&gt;&lt;paragraphformat alignment=&quot;1&quot; /&gt;&lt;textframe marginLeft=&quot;6&quot; /&gt;&lt;font bold=&quot;1&quot; /&gt;&lt;/element&gt;&lt;element field=&quot;responsible&quot; type=&quot;autoshape&quot; autoShapeType=&quot;1&quot; indent=&quot;(level-1)*(itemSingleHeight+topicLeftSpacing)&quot; indentType=&quot;1&quot;&gt;&lt;paragraphformat alignment=&quot;1&quot; /&gt;&lt;/element&gt;&lt;element field=&quot;freecolumn&quot; type=&quot;autoshape&quot; autoShapeType=&quot;1&quot; indent=&quot;(level-1)*(itemSingleHeight+topicLeftSpacing)&quot; indentType=&quot;1&quot;&gt;&lt;paragraphformat alignment=&quot;1&quot; /&gt;&lt;/element&gt;&lt;element field=&quot;timeslot&quot; type=&quot;autoshape&quot; autoShapeType=&quot;1&quot;&gt;&lt;paragraphformat alignment=&quot;1&quot; /&gt;&lt;/element&gt;&lt;element field=&quot;pageno&quot; type=&quot;autoshape&quot; autoShapeType=&quot;1&quot;&gt;&lt;paragraphformat alignment=&quot;3&quot; /&gt;&lt;/element&gt;&lt;/case&gt;&lt;case level=&quot;1&quot; selected=&quot;1&quot; break=&quot;0&quot; topMinSpacing=&quot;5&quot; topMaxSpacing=&quot;5&quot; bottomMinSpacing=&quot;0&quot; bottomMaxSpacing=&quot;0&quot;&gt;&lt;element type=&quot;autoshape&quot; autoShapeType=&quot;1&quot; value=&quot;&quot;&gt;&lt;position left=&quot;level*(itemSingleHeight+topicLeftSpacing)&quot; top=&quot;0&quot; width=&quot;agendaWidth-topicLeftSpacing-itemNoWidth-(level-1)*(itemSingleHeight+topicLeftSpacing)&quot; height=&quot;itemHeight&quot; /&gt;&lt;fill foreColor=&quot;#D9D9D9&quot; visible=&quot;1&quot; /&gt;&lt;/element&gt;&lt;element field=&quot;itemno&quot; type=&quot;autoshape&quot; autoShapeType=&quot;1&quot; indent=&quot;(level-1)*(itemSingleHeight+topicLeftSpacing)&quot; indentType=&quot;1&quot;&gt;&lt;textframe marginLeft=&quot;6&quot; marginRight=&quot;6&quot; verticalAnchor=&quot;3&quot; /&gt;&lt;paragraphformat alignment=&quot;2&quot; /&gt;&lt;fill foreColor=&quot;5&quot; visible=&quot;1&quot; /&gt;&lt;font bold=&quot;1&quot; color=&quot;14&quot; /&gt;&lt;/element&gt;&lt;element field=&quot;topic&quot; type=&quot;autoshape&quot; autoShapeType=&quot;1&quot; indent=&quot;(level-1)*(itemSingleHeight+topicLeftSpacing)&quot; indentType=&quot;2&quot;&gt;&lt;paragraphformat alignment=&quot;1&quot; /&gt;&lt;font bold=&quot;1&quot; /&gt;&lt;textframe marginLeft=&quot;6&quot; /&gt;&lt;/element&gt;&lt;element field=&quot;responsible&quot; type=&quot;autoshape&quot; autoShapeType=&quot;1&quot; indent=&quot;(level-1)*(itemSingleHeight+topicLeftSpacing)&quot; indentType=&quot;1&quot;&gt;&lt;paragraphformat alignment=&quot;1&quot; /&gt;&lt;/element&gt;&lt;element field=&quot;freecolumn&quot; type=&quot;autoshape&quot; autoShapeType=&quot;1&quot; indent=&quot;(level-1)*(itemSingleHeight+topicLeftSpacing)&quot; indentType=&quot;1&quot;&gt;&lt;paragraphformat alignment=&quot;1&quot; /&gt;&lt;/element&gt;&lt;element field=&quot;timeslot&quot; type=&quot;autoshape&quot; autoShapeType=&quot;1&quot;&gt;&lt;paragraphformat alignment=&quot;1&quot; /&gt;&lt;/element&gt;&lt;element field=&quot;pageno&quot; type=&quot;autoshape&quot; autoShapeType=&quot;1&quot;&gt;&lt;paragraphformat alignment=&quot;3&quot; /&gt;&lt;/element&gt;&lt;/case&gt;&lt;case level=&quot;1&quot; selected=&quot;0&quot; break=&quot;1&quot; topMinSpacing=&quot;5&quot; topMaxSpacing=&quot;5&quot; bottomMinSpacing=&quot;0&quot; bottomMaxSpacing=&quot;0&quot;&gt;&lt;element field=&quot;topic&quot; type=&quot;autoshape&quot; autoShapeType=&quot;1&quot; indent=&quot;(level-1)*(itemSingleHeight+topicLeftSpacing)&quot; indentType=&quot;2&quot;&gt;&lt;paragraphformat alignment=&quot;1&quot; /&gt;&lt;textframe marginLeft=&quot;6&quot; /&gt;&lt;font bold=&quot;1&quot; italic=&quot;1&quot; /&gt;&lt;/element&gt;&lt;element field=&quot;responsible&quot; type=&quot;autoshape&quot; autoShapeType=&quot;1&quot; indent=&quot;(level-1)*(itemSingleHeight+topicLeftSpacing)&quot; indentType=&quot;1&quot;&gt;&lt;paragraphformat alignment=&quot;1&quot; /&gt;&lt;font italic=&quot;1&quot; /&gt;&lt;/element&gt;&lt;element field=&quot;freecolumn&quot; type=&quot;autoshape&quot; autoShapeType=&quot;1&quot; indent=&quot;(level-1)*(itemSingleHeight+topicLeftSpacing)&quot; indentType=&quot;1&quot;&gt;&lt;paragraphformat alignment=&quot;1&quot; /&gt;&lt;font italic=&quot;1&quot; /&gt;&lt;/element&gt;&lt;element field=&quot;timeslot&quot; type=&quot;autoshape&quot; autoShapeType=&quot;1&quot;&gt;&lt;paragraphformat alignment=&quot;1&quot; /&gt;&lt;font italic=&quot;1&quot; /&gt;&lt;/element&gt;&lt;element field=&quot;pageno&quot; type=&quot;autoshape&quot; autoShapeType=&quot;1&quot;&gt;&lt;paragraphformat alignment=&quot;3&quot; /&gt;&lt;font italic=&quot;1&quot; /&gt;&lt;/element&gt;&lt;/case&gt;&lt;case level=&quot;1&quot; selected=&quot;1&quot; break=&quot;1&quot; topMinSpacing=&quot;5&quot; topMaxSpacing=&quot;5&quot; bottomMinSpacing=&quot;0&quot; bottomMaxSpacing=&quot;0&quot;&gt;&lt;element type=&quot;autoshape&quot; autoShapeType=&quot;1&quot; value=&quot;&quot;&gt;&lt;position left=&quot;level*(itemSingleHeight+topicLeftSpacing)&quot; top=&quot;0&quot; width=&quot;agendaWidth-topicLeftSpacing-itemNoWidth-(level-1)*(itemSingleHeight+topicLeftSpacing)&quot; height=&quot;itemHeight&quot; /&gt;&lt;fill foreColor=&quot;#D9D9D9&quot; visible=&quot;1&quot; /&gt;&lt;/element&gt;&lt;element field=&quot;topic&quot; type=&quot;autoshape&quot; autoShapeType=&quot;1&quot; indent=&quot;(level-1)*(itemSingleHeight+topicLeftSpacing)&quot; indentType=&quot;2&quot;&gt;&lt;paragraphformat alignment=&quot;1&quot; /&gt;&lt;font bold=&quot;1&quot; italic=&quot;1&quot; /&gt;&lt;textframe marginLeft=&quot;6&quot; /&gt;&lt;/element&gt;&lt;element field=&quot;responsible&quot; type=&quot;autoshape&quot; autoShapeType=&quot;1&quot; indent=&quot;(level-1)*(itemSingleHeight+topicLeftSpacing)&quot; indentType=&quot;1&quot;&gt;&lt;paragraphformat alignment=&quot;1&quot; /&gt;&lt;font italic=&quot;1&quot; /&gt;&lt;/element&gt;&lt;element field=&quot;freecolumn&quot; type=&quot;autoshape&quot; autoShapeType=&quot;1&quot; indent=&quot;(level-1)*(itemSingleHeight+topicLeftSpacing)&quot; indentType=&quot;1&quot;&gt;&lt;paragraphformat alignment=&quot;1&quot; /&gt;&lt;font italic=&quot;1&quot; /&gt;&lt;/element&gt;&lt;element field=&quot;timeslot&quot; type=&quot;autoshape&quot; autoShapeType=&quot;1&quot;&gt;&lt;paragraphformat alignment=&quot;1&quot; /&gt;&lt;font italic=&quot;1&quot; /&gt;&lt;/element&gt;&lt;element field=&quot;pageno&quot; type=&quot;autoshape&quot; autoShapeType=&quot;1&quot;&gt;&lt;paragraphformat alignment=&quot;3&quot; /&gt;&lt;font italic=&quot;1&quot; /&gt;&lt;/element&gt;&lt;/case&gt;&lt;/cases&gt;&lt;!-- Elements on slide independent of items --&gt;&lt;elements&gt;&lt;!--&#10;        &lt;element type=&quot;textbox&quot; zOrder=&quot;1&quot; value=&quot;test&quot;&gt;&#10;          &lt;position left=&quot;0&quot; top=&quot;0&quot; width=&quot;30&quot; height=&quot;30&quot;/&gt;&#10;        &lt;/element&gt;&#10;      --&gt;&lt;/elements&gt;&lt;/layout&gt;&lt;/layouts&gt;&lt;contents&gt;&lt;agenda name=&quot;New Agenda&quot; title=&quot;Agenda&quot; subtitle=&quot;&quot; sizingModeId=&quot;2&quot; fontSize=&quot;16&quot; fontSizeAuto=&quot;1&quot; startTime=&quot;540&quot; timeFormatId=&quot;1&quot; startItemNo=&quot;1&quot; createSingleAgendaSlide=&quot;1&quot; createSeparatingSlides=&quot;1&quot; createBackupSlide=&quot;1&quot; layoutId=&quot;1_1&quot; createSections=&quot;0&quot;&gt;&lt;columns&gt;&lt;column field=&quot;itemno&quot; label=&quot;No.&quot; checked=&quot;1&quot; leftSpacing=&quot;0&quot; rightSpacing=&quot;0&quot; dock=&quot;1&quot; fixedWidth=&quot;31.50472&quot; /&gt;&lt;column field=&quot;topic&quot; label=&quot;Topic&quot; leftSpacing=&quot;5&quot; rightDistribute=&quot;1&quot; dock=&quot;1&quot; /&gt;&lt;column field=&quot;responsible&quot; label=&quot;Responsible&quot; visible=&quot;1&quot; checked=&quot;1&quot; leftSpacing=&quot;10&quot; rightDistribute=&quot;1&quot; dock=&quot;1&quot; /&gt;&lt;column field=&quot;freecolumn&quot; label=&quot;&quot; visible=&quot;1&quot; checked=&quot;0&quot; leftSpacing=&quot;10&quot; rightDistribute=&quot;1&quot; dock=&quot;1&quot; /&gt;&lt;column field=&quot;timeslot&quot; label=&quot;Time Slot&quot; visible=&quot;1&quot; checked=&quot;1&quot; leftSpacing=&quot;10&quot; rightSpacing=&quot;6&quot; dock=&quot;2&quot; /&gt;&lt;column field=&quot;pageno&quot; label=&quot;Page No.&quot; visible=&quot;1&quot; checked=&quot;0&quot; leftSpacing=&quot;10&quot; rightSpacing=&quot;6&quot; dock=&quot;2&quot; /&gt;&lt;/columns&gt;&lt;items /&gt;&lt;/agenda&gt;&lt;agenda name=&quot;Guidelines&quot; title=&quot;Guidelines&quot; subtitle=&quot;&quot; sizingModeId=&quot;2&quot; fontSize=&quot;16&quot; fontSizeAuto=&quot;1&quot; startTime=&quot;540&quot; timeFormatId=&quot;1&quot; startItemNo=&quot;1&quot; createSingleAgendaSlide=&quot;1&quot; createSeparatingSlides=&quot;1&quot; createBackupSlide=&quot;1&quot; layoutId=&quot;1_1&quot; createSections=&quot;0&quot;&gt;&lt;columns&gt;&lt;column field=&quot;itemno&quot; label=&quot;No.&quot; checked=&quot;1&quot; leftSpacing=&quot;0&quot; rightSpacing=&quot;0&quot; dock=&quot;1&quot; fixedWidth=&quot;31.50472&quot; /&gt;&lt;column field=&quot;topic&quot; label=&quot;Topic&quot; leftSpacing=&quot;5&quot; rightDistribute=&quot;1&quot; dock=&quot;1&quot; /&gt;&lt;column field=&quot;responsible&quot; label=&quot;Responsible&quot; visible=&quot;1&quot; checked=&quot;1&quot; leftSpacing=&quot;10&quot; rightDistribute=&quot;1&quot; dock=&quot;1&quot; /&gt;&lt;column field=&quot;freecolumn&quot; label=&quot;&quot; visible=&quot;1&quot; checked=&quot;0&quot; leftSpacing=&quot;10&quot; rightDistribute=&quot;1&quot; dock=&quot;1&quot; /&gt;&lt;column field=&quot;timeslot&quot; label=&quot;Time Slot&quot; visible=&quot;1&quot; checked=&quot;1&quot; leftSpacing=&quot;10&quot; rightSpacing=&quot;6&quot; dock=&quot;2&quot; /&gt;&lt;column field=&quot;pageno&quot; label=&quot;Page No.&quot; visible=&quot;1&quot; checked=&quot;0&quot; leftSpacing=&quot;10&quot; rightSpacing=&quot;6&quot; dock=&quot;2&quot; /&gt;&lt;/columns&gt;&lt;items /&gt;&lt;/agenda&gt;&lt;/contents&gt;&lt;/ee4p&gt;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3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3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3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3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3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3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3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3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3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7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3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3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3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3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7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7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7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7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3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3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3"/>
</p:tagLst>
</file>

<file path=ppt/theme/theme1.xml><?xml version="1.0" encoding="utf-8"?>
<a:theme xmlns:a="http://schemas.openxmlformats.org/drawingml/2006/main" name="Стандартная">
  <a:themeElements>
    <a:clrScheme name="Fakultät für Angewandte Informatik">
      <a:dk1>
        <a:sysClr val="windowText" lastClr="000000"/>
      </a:dk1>
      <a:lt1>
        <a:sysClr val="window" lastClr="FFFFFF"/>
      </a:lt1>
      <a:dk2>
        <a:srgbClr val="489324"/>
      </a:dk2>
      <a:lt2>
        <a:srgbClr val="FFFFFF"/>
      </a:lt2>
      <a:accent1>
        <a:srgbClr val="505050"/>
      </a:accent1>
      <a:accent2>
        <a:srgbClr val="969696"/>
      </a:accent2>
      <a:accent3>
        <a:srgbClr val="C8C8C8"/>
      </a:accent3>
      <a:accent4>
        <a:srgbClr val="505050"/>
      </a:accent4>
      <a:accent5>
        <a:srgbClr val="969696"/>
      </a:accent5>
      <a:accent6>
        <a:srgbClr val="C8C8C8"/>
      </a:accent6>
      <a:hlink>
        <a:srgbClr val="000000"/>
      </a:hlink>
      <a:folHlink>
        <a:srgbClr val="061D28"/>
      </a:folHlink>
    </a:clrScheme>
    <a:fontScheme name="UA_Arial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>
    <a:extraClrScheme>
      <a:clrScheme name="Einrichtungen, Kommunikation">
        <a:dk1>
          <a:sysClr val="windowText" lastClr="000000"/>
        </a:dk1>
        <a:lt1>
          <a:sysClr val="window" lastClr="FFFFFF"/>
        </a:lt1>
        <a:dk2>
          <a:srgbClr val="AD007C"/>
        </a:dk2>
        <a:lt2>
          <a:srgbClr val="FFFFFF"/>
        </a:lt2>
        <a:accent1>
          <a:srgbClr val="505050"/>
        </a:accent1>
        <a:accent2>
          <a:srgbClr val="969696"/>
        </a:accent2>
        <a:accent3>
          <a:srgbClr val="C8C8C8"/>
        </a:accent3>
        <a:accent4>
          <a:srgbClr val="505050"/>
        </a:accent4>
        <a:accent5>
          <a:srgbClr val="969696"/>
        </a:accent5>
        <a:accent6>
          <a:srgbClr val="C8C8C8"/>
        </a:accent6>
        <a:hlink>
          <a:srgbClr val="000000"/>
        </a:hlink>
        <a:folHlink>
          <a:srgbClr val="061D28"/>
        </a:folHlink>
      </a:clrScheme>
    </a:extraClrScheme>
    <a:extraClrScheme>
      <a:clrScheme name="Katholisch-Theologische Fakultät">
        <a:dk1>
          <a:sysClr val="windowText" lastClr="000000"/>
        </a:dk1>
        <a:lt1>
          <a:sysClr val="window" lastClr="FFFFFF"/>
        </a:lt1>
        <a:dk2>
          <a:srgbClr val="F6A800"/>
        </a:dk2>
        <a:lt2>
          <a:srgbClr val="FFFFFF"/>
        </a:lt2>
        <a:accent1>
          <a:srgbClr val="505050"/>
        </a:accent1>
        <a:accent2>
          <a:srgbClr val="969696"/>
        </a:accent2>
        <a:accent3>
          <a:srgbClr val="C8C8C8"/>
        </a:accent3>
        <a:accent4>
          <a:srgbClr val="505050"/>
        </a:accent4>
        <a:accent5>
          <a:srgbClr val="969696"/>
        </a:accent5>
        <a:accent6>
          <a:srgbClr val="C8C8C8"/>
        </a:accent6>
        <a:hlink>
          <a:srgbClr val="000000"/>
        </a:hlink>
        <a:folHlink>
          <a:srgbClr val="061D28"/>
        </a:folHlink>
      </a:clrScheme>
    </a:extraClrScheme>
    <a:extraClrScheme>
      <a:clrScheme name="Philosophisch-Sozialwissenschaftliche Fakultät">
        <a:dk1>
          <a:sysClr val="windowText" lastClr="000000"/>
        </a:dk1>
        <a:lt1>
          <a:sysClr val="window" lastClr="FFFFFF"/>
        </a:lt1>
        <a:dk2>
          <a:srgbClr val="EB690B"/>
        </a:dk2>
        <a:lt2>
          <a:srgbClr val="FFFFFF"/>
        </a:lt2>
        <a:accent1>
          <a:srgbClr val="505050"/>
        </a:accent1>
        <a:accent2>
          <a:srgbClr val="969696"/>
        </a:accent2>
        <a:accent3>
          <a:srgbClr val="C8C8C8"/>
        </a:accent3>
        <a:accent4>
          <a:srgbClr val="505050"/>
        </a:accent4>
        <a:accent5>
          <a:srgbClr val="969696"/>
        </a:accent5>
        <a:accent6>
          <a:srgbClr val="C8C8C8"/>
        </a:accent6>
        <a:hlink>
          <a:srgbClr val="000000"/>
        </a:hlink>
        <a:folHlink>
          <a:srgbClr val="061D28"/>
        </a:folHlink>
      </a:clrScheme>
    </a:extraClrScheme>
    <a:extraClrScheme>
      <a:clrScheme name="Philologisch-Historische Fakultät">
        <a:dk1>
          <a:sysClr val="windowText" lastClr="000000"/>
        </a:dk1>
        <a:lt1>
          <a:sysClr val="window" lastClr="FFFFFF"/>
        </a:lt1>
        <a:dk2>
          <a:srgbClr val="D4002D"/>
        </a:dk2>
        <a:lt2>
          <a:srgbClr val="FFFFFF"/>
        </a:lt2>
        <a:accent1>
          <a:srgbClr val="505050"/>
        </a:accent1>
        <a:accent2>
          <a:srgbClr val="969696"/>
        </a:accent2>
        <a:accent3>
          <a:srgbClr val="C8C8C8"/>
        </a:accent3>
        <a:accent4>
          <a:srgbClr val="505050"/>
        </a:accent4>
        <a:accent5>
          <a:srgbClr val="969696"/>
        </a:accent5>
        <a:accent6>
          <a:srgbClr val="C8C8C8"/>
        </a:accent6>
        <a:hlink>
          <a:srgbClr val="000000"/>
        </a:hlink>
        <a:folHlink>
          <a:srgbClr val="061D28"/>
        </a:folHlink>
      </a:clrScheme>
    </a:extraClrScheme>
    <a:extraClrScheme>
      <a:clrScheme name="Wirtschaftswissenschaftliche Fakultät">
        <a:dk1>
          <a:sysClr val="windowText" lastClr="000000"/>
        </a:dk1>
        <a:lt1>
          <a:sysClr val="window" lastClr="FFFFFF"/>
        </a:lt1>
        <a:dk2>
          <a:srgbClr val="00AECF"/>
        </a:dk2>
        <a:lt2>
          <a:srgbClr val="FFFFFF"/>
        </a:lt2>
        <a:accent1>
          <a:srgbClr val="505050"/>
        </a:accent1>
        <a:accent2>
          <a:srgbClr val="969696"/>
        </a:accent2>
        <a:accent3>
          <a:srgbClr val="C8C8C8"/>
        </a:accent3>
        <a:accent4>
          <a:srgbClr val="505050"/>
        </a:accent4>
        <a:accent5>
          <a:srgbClr val="969696"/>
        </a:accent5>
        <a:accent6>
          <a:srgbClr val="C8C8C8"/>
        </a:accent6>
        <a:hlink>
          <a:srgbClr val="000000"/>
        </a:hlink>
        <a:folHlink>
          <a:srgbClr val="061D28"/>
        </a:folHlink>
      </a:clrScheme>
    </a:extraClrScheme>
    <a:extraClrScheme>
      <a:clrScheme name="Juristische Fakultät">
        <a:dk1>
          <a:sysClr val="windowText" lastClr="000000"/>
        </a:dk1>
        <a:lt1>
          <a:sysClr val="window" lastClr="FFFFFF"/>
        </a:lt1>
        <a:dk2>
          <a:srgbClr val="0087C1"/>
        </a:dk2>
        <a:lt2>
          <a:srgbClr val="FFFFFF"/>
        </a:lt2>
        <a:accent1>
          <a:srgbClr val="505050"/>
        </a:accent1>
        <a:accent2>
          <a:srgbClr val="969696"/>
        </a:accent2>
        <a:accent3>
          <a:srgbClr val="C8C8C8"/>
        </a:accent3>
        <a:accent4>
          <a:srgbClr val="505050"/>
        </a:accent4>
        <a:accent5>
          <a:srgbClr val="969696"/>
        </a:accent5>
        <a:accent6>
          <a:srgbClr val="C8C8C8"/>
        </a:accent6>
        <a:hlink>
          <a:srgbClr val="000000"/>
        </a:hlink>
        <a:folHlink>
          <a:srgbClr val="061D28"/>
        </a:folHlink>
      </a:clrScheme>
    </a:extraClrScheme>
    <a:extraClrScheme>
      <a:clrScheme name="Medizinische Fakultät">
        <a:dk1>
          <a:sysClr val="windowText" lastClr="000000"/>
        </a:dk1>
        <a:lt1>
          <a:sysClr val="window" lastClr="FFFFFF"/>
        </a:lt1>
        <a:dk2>
          <a:srgbClr val="155581"/>
        </a:dk2>
        <a:lt2>
          <a:srgbClr val="FFFFFF"/>
        </a:lt2>
        <a:accent1>
          <a:srgbClr val="505050"/>
        </a:accent1>
        <a:accent2>
          <a:srgbClr val="969696"/>
        </a:accent2>
        <a:accent3>
          <a:srgbClr val="C8C8C8"/>
        </a:accent3>
        <a:accent4>
          <a:srgbClr val="505050"/>
        </a:accent4>
        <a:accent5>
          <a:srgbClr val="969696"/>
        </a:accent5>
        <a:accent6>
          <a:srgbClr val="C8C8C8"/>
        </a:accent6>
        <a:hlink>
          <a:srgbClr val="000000"/>
        </a:hlink>
        <a:folHlink>
          <a:srgbClr val="061D28"/>
        </a:folHlink>
      </a:clrScheme>
    </a:extraClrScheme>
    <a:extraClrScheme>
      <a:clrScheme name="Fakultät für Angewandte Informatik">
        <a:dk1>
          <a:sysClr val="windowText" lastClr="000000"/>
        </a:dk1>
        <a:lt1>
          <a:sysClr val="window" lastClr="FFFFFF"/>
        </a:lt1>
        <a:dk2>
          <a:srgbClr val="489324"/>
        </a:dk2>
        <a:lt2>
          <a:srgbClr val="FFFFFF"/>
        </a:lt2>
        <a:accent1>
          <a:srgbClr val="505050"/>
        </a:accent1>
        <a:accent2>
          <a:srgbClr val="969696"/>
        </a:accent2>
        <a:accent3>
          <a:srgbClr val="C8C8C8"/>
        </a:accent3>
        <a:accent4>
          <a:srgbClr val="505050"/>
        </a:accent4>
        <a:accent5>
          <a:srgbClr val="969696"/>
        </a:accent5>
        <a:accent6>
          <a:srgbClr val="C8C8C8"/>
        </a:accent6>
        <a:hlink>
          <a:srgbClr val="000000"/>
        </a:hlink>
        <a:folHlink>
          <a:srgbClr val="061D28"/>
        </a:folHlink>
      </a:clrScheme>
    </a:extraClrScheme>
    <a:extraClrScheme>
      <a:clrScheme name="Mathematisch-Naturwissenschaftliche Fakultät">
        <a:dk1>
          <a:sysClr val="windowText" lastClr="000000"/>
        </a:dk1>
        <a:lt1>
          <a:sysClr val="window" lastClr="FFFFFF"/>
        </a:lt1>
        <a:dk2>
          <a:srgbClr val="006561"/>
        </a:dk2>
        <a:lt2>
          <a:srgbClr val="FFFFFF"/>
        </a:lt2>
        <a:accent1>
          <a:srgbClr val="505050"/>
        </a:accent1>
        <a:accent2>
          <a:srgbClr val="969696"/>
        </a:accent2>
        <a:accent3>
          <a:srgbClr val="C8C8C8"/>
        </a:accent3>
        <a:accent4>
          <a:srgbClr val="505050"/>
        </a:accent4>
        <a:accent5>
          <a:srgbClr val="969696"/>
        </a:accent5>
        <a:accent6>
          <a:srgbClr val="C8C8C8"/>
        </a:accent6>
        <a:hlink>
          <a:srgbClr val="000000"/>
        </a:hlink>
        <a:folHlink>
          <a:srgbClr val="061D28"/>
        </a:folHlink>
      </a:clrScheme>
    </a:extraClrScheme>
    <a:extraClrScheme>
      <a:clrScheme name="Universitätsleitung, gesamtuniversitär">
        <a:dk1>
          <a:sysClr val="windowText" lastClr="000000"/>
        </a:dk1>
        <a:lt1>
          <a:sysClr val="window" lastClr="FFFFFF"/>
        </a:lt1>
        <a:dk2>
          <a:srgbClr val="B3B3B3"/>
        </a:dk2>
        <a:lt2>
          <a:srgbClr val="FFFFFF"/>
        </a:lt2>
        <a:accent1>
          <a:srgbClr val="505050"/>
        </a:accent1>
        <a:accent2>
          <a:srgbClr val="969696"/>
        </a:accent2>
        <a:accent3>
          <a:srgbClr val="C8C8C8"/>
        </a:accent3>
        <a:accent4>
          <a:srgbClr val="505050"/>
        </a:accent4>
        <a:accent5>
          <a:srgbClr val="969696"/>
        </a:accent5>
        <a:accent6>
          <a:srgbClr val="C8C8C8"/>
        </a:accent6>
        <a:hlink>
          <a:srgbClr val="000000"/>
        </a:hlink>
        <a:folHlink>
          <a:srgbClr val="061D28"/>
        </a:folHlink>
      </a:clrScheme>
    </a:extraClrScheme>
  </a:extraClrSchemeLst>
  <a:custClrLst>
    <a:custClr name="Einrichtungen, Kommunikation">
      <a:srgbClr val="AD007C"/>
    </a:custClr>
    <a:custClr name="Katholisch-Theologische Fakultät">
      <a:srgbClr val="F6A800"/>
    </a:custClr>
    <a:custClr name="Philosophisch-Sozialwissenschaftliche Fakultät">
      <a:srgbClr val="EB690B"/>
    </a:custClr>
    <a:custClr name="Philologisch-Historische Fakultät">
      <a:srgbClr val="D4002D"/>
    </a:custClr>
    <a:custClr name="Wirtschaftswissenschaftliche Fakultät">
      <a:srgbClr val="00AECF"/>
    </a:custClr>
    <a:custClr name="Juristische Fakultät">
      <a:srgbClr val="0087C1"/>
    </a:custClr>
    <a:custClr name="Medizinische Fakultät">
      <a:srgbClr val="155581"/>
    </a:custClr>
    <a:custClr name="Fakultät für Angewandte Informatik">
      <a:srgbClr val="489324"/>
    </a:custClr>
    <a:custClr name="Mathematisch-Naturwissenschaftliche Fakultät">
      <a:srgbClr val="006561"/>
    </a:custClr>
    <a:custClr name="Universitätsleitung, gesamtuniversitär">
      <a:srgbClr val="B3B3B3"/>
    </a:custClr>
  </a:custClrLst>
  <a:extLst>
    <a:ext uri="{05A4C25C-085E-4340-85A3-A5531E510DB2}">
      <thm15:themeFamily xmlns:thm15="http://schemas.microsoft.com/office/thememl/2012/main" name="Präsentationsmaster Vorlage Med" id="{72429FFB-2FE4-A44A-BDFE-3F07E7A0FD15}" vid="{96980407-6B6E-EB45-8E9F-B6277BF5B43D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Стандартная</Template>
  <TotalTime>0</TotalTime>
  <Words>514</Words>
  <Application>Microsoft Macintosh PowerPoint</Application>
  <PresentationFormat>Breitbild</PresentationFormat>
  <Paragraphs>103</Paragraphs>
  <Slides>9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9</vt:i4>
      </vt:variant>
    </vt:vector>
  </HeadingPairs>
  <TitlesOfParts>
    <vt:vector size="14" baseType="lpstr">
      <vt:lpstr>Arial</vt:lpstr>
      <vt:lpstr>Arial Black</vt:lpstr>
      <vt:lpstr>Symbol</vt:lpstr>
      <vt:lpstr>Wingdings</vt:lpstr>
      <vt:lpstr>Стандартная</vt:lpstr>
      <vt:lpstr>Praktikum Interaktive Machine Learning</vt:lpstr>
      <vt:lpstr>Purpose</vt:lpstr>
      <vt:lpstr>AI in Finance</vt:lpstr>
      <vt:lpstr>ARIMA - SARIMAX</vt:lpstr>
      <vt:lpstr>Facebook Prophet</vt:lpstr>
      <vt:lpstr>LSTM</vt:lpstr>
      <vt:lpstr>conclusion</vt:lpstr>
      <vt:lpstr>Root Mean Squared Error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GANs for Pose-based Human Image Generation</dc:title>
  <dc:creator>Matt Ryan</dc:creator>
  <cp:lastModifiedBy>139383</cp:lastModifiedBy>
  <cp:revision>108</cp:revision>
  <dcterms:created xsi:type="dcterms:W3CDTF">2020-07-24T00:30:15Z</dcterms:created>
  <dcterms:modified xsi:type="dcterms:W3CDTF">2021-02-09T19:46:32Z</dcterms:modified>
</cp:coreProperties>
</file>